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handoutMasterIdLst>
    <p:handoutMasterId r:id="rId63"/>
  </p:handoutMasterIdLst>
  <p:sldIdLst>
    <p:sldId id="256" r:id="rId2"/>
    <p:sldId id="403" r:id="rId3"/>
    <p:sldId id="321" r:id="rId4"/>
    <p:sldId id="354" r:id="rId5"/>
    <p:sldId id="418" r:id="rId6"/>
    <p:sldId id="333" r:id="rId7"/>
    <p:sldId id="344" r:id="rId8"/>
    <p:sldId id="345" r:id="rId9"/>
    <p:sldId id="346" r:id="rId10"/>
    <p:sldId id="419" r:id="rId11"/>
    <p:sldId id="331" r:id="rId12"/>
    <p:sldId id="332" r:id="rId13"/>
    <p:sldId id="414" r:id="rId14"/>
    <p:sldId id="415" r:id="rId15"/>
    <p:sldId id="328" r:id="rId16"/>
    <p:sldId id="363" r:id="rId17"/>
    <p:sldId id="342" r:id="rId18"/>
    <p:sldId id="274" r:id="rId19"/>
    <p:sldId id="335" r:id="rId20"/>
    <p:sldId id="322" r:id="rId21"/>
    <p:sldId id="352" r:id="rId22"/>
    <p:sldId id="324" r:id="rId23"/>
    <p:sldId id="417" r:id="rId24"/>
    <p:sldId id="353" r:id="rId25"/>
    <p:sldId id="327" r:id="rId26"/>
    <p:sldId id="356" r:id="rId27"/>
    <p:sldId id="338" r:id="rId28"/>
    <p:sldId id="402" r:id="rId29"/>
    <p:sldId id="400" r:id="rId30"/>
    <p:sldId id="340" r:id="rId31"/>
    <p:sldId id="343" r:id="rId32"/>
    <p:sldId id="347" r:id="rId33"/>
    <p:sldId id="292" r:id="rId34"/>
    <p:sldId id="283" r:id="rId35"/>
    <p:sldId id="285" r:id="rId36"/>
    <p:sldId id="289" r:id="rId37"/>
    <p:sldId id="290" r:id="rId38"/>
    <p:sldId id="296" r:id="rId39"/>
    <p:sldId id="297" r:id="rId40"/>
    <p:sldId id="298" r:id="rId41"/>
    <p:sldId id="299" r:id="rId42"/>
    <p:sldId id="300" r:id="rId43"/>
    <p:sldId id="301" r:id="rId44"/>
    <p:sldId id="302" r:id="rId45"/>
    <p:sldId id="303" r:id="rId46"/>
    <p:sldId id="306" r:id="rId47"/>
    <p:sldId id="307" r:id="rId48"/>
    <p:sldId id="304" r:id="rId49"/>
    <p:sldId id="305" r:id="rId50"/>
    <p:sldId id="308" r:id="rId51"/>
    <p:sldId id="309" r:id="rId52"/>
    <p:sldId id="310" r:id="rId53"/>
    <p:sldId id="311" r:id="rId54"/>
    <p:sldId id="312" r:id="rId55"/>
    <p:sldId id="313" r:id="rId56"/>
    <p:sldId id="314" r:id="rId57"/>
    <p:sldId id="318" r:id="rId58"/>
    <p:sldId id="315" r:id="rId59"/>
    <p:sldId id="316" r:id="rId60"/>
    <p:sldId id="317" r:id="rId61"/>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4D0D304-11BF-7D4E-BB71-58B310CA7131}">
          <p14:sldIdLst>
            <p14:sldId id="256"/>
            <p14:sldId id="403"/>
            <p14:sldId id="321"/>
            <p14:sldId id="354"/>
            <p14:sldId id="418"/>
            <p14:sldId id="333"/>
            <p14:sldId id="344"/>
            <p14:sldId id="345"/>
            <p14:sldId id="346"/>
            <p14:sldId id="419"/>
            <p14:sldId id="331"/>
            <p14:sldId id="332"/>
            <p14:sldId id="414"/>
            <p14:sldId id="415"/>
            <p14:sldId id="328"/>
            <p14:sldId id="363"/>
            <p14:sldId id="342"/>
            <p14:sldId id="274"/>
            <p14:sldId id="335"/>
            <p14:sldId id="322"/>
            <p14:sldId id="352"/>
            <p14:sldId id="324"/>
            <p14:sldId id="417"/>
            <p14:sldId id="353"/>
            <p14:sldId id="327"/>
            <p14:sldId id="356"/>
            <p14:sldId id="338"/>
            <p14:sldId id="402"/>
            <p14:sldId id="400"/>
            <p14:sldId id="340"/>
            <p14:sldId id="343"/>
            <p14:sldId id="347"/>
            <p14:sldId id="292"/>
            <p14:sldId id="283"/>
            <p14:sldId id="285"/>
            <p14:sldId id="289"/>
            <p14:sldId id="290"/>
          </p14:sldIdLst>
        </p14:section>
        <p14:section name="Titel slides" id="{DE8904F7-764C-FF44-906F-B769318289CB}">
          <p14:sldIdLst>
            <p14:sldId id="296"/>
            <p14:sldId id="297"/>
            <p14:sldId id="298"/>
            <p14:sldId id="299"/>
            <p14:sldId id="300"/>
            <p14:sldId id="301"/>
            <p14:sldId id="302"/>
            <p14:sldId id="303"/>
          </p14:sldIdLst>
        </p14:section>
        <p14:section name="Section" id="{44CEF567-39D6-134D-9D97-70A23856DA85}">
          <p14:sldIdLst>
            <p14:sldId id="306"/>
            <p14:sldId id="307"/>
          </p14:sldIdLst>
        </p14:section>
        <p14:section name="Innehåll" id="{2D400E0E-0134-AF46-8BC3-C34709B7119B}">
          <p14:sldIdLst>
            <p14:sldId id="304"/>
            <p14:sldId id="305"/>
            <p14:sldId id="308"/>
            <p14:sldId id="309"/>
            <p14:sldId id="310"/>
            <p14:sldId id="311"/>
            <p14:sldId id="312"/>
            <p14:sldId id="313"/>
            <p14:sldId id="314"/>
          </p14:sldIdLst>
        </p14:section>
        <p14:section name="Highlight" id="{8CE7FEE2-276F-F649-AC7E-AE5C770398C7}">
          <p14:sldIdLst>
            <p14:sldId id="318"/>
          </p14:sldIdLst>
        </p14:section>
        <p14:section name="slutsidor" id="{A6895B82-9743-0B40-8150-5720966B0303}">
          <p14:sldIdLst>
            <p14:sldId id="315"/>
            <p14:sldId id="316"/>
            <p14:sldId id="317"/>
          </p14:sldIdLst>
        </p14:section>
      </p14:sectionLst>
    </p:ext>
    <p:ext uri="{EFAFB233-063F-42B5-8137-9DF3F51BA10A}">
      <p15:sldGuideLst xmlns:p15="http://schemas.microsoft.com/office/powerpoint/2012/main">
        <p15:guide id="1" orient="horz" pos="2840" userDrawn="1">
          <p15:clr>
            <a:srgbClr val="A4A3A4"/>
          </p15:clr>
        </p15:guide>
        <p15:guide id="2" orient="horz" pos="2455" userDrawn="1">
          <p15:clr>
            <a:srgbClr val="A4A3A4"/>
          </p15:clr>
        </p15:guide>
        <p15:guide id="3" orient="horz" pos="2092" userDrawn="1">
          <p15:clr>
            <a:srgbClr val="A4A3A4"/>
          </p15:clr>
        </p15:guide>
        <p15:guide id="4" orient="horz" pos="3657" userDrawn="1">
          <p15:clr>
            <a:srgbClr val="A4A3A4"/>
          </p15:clr>
        </p15:guide>
        <p15:guide id="5" pos="869" userDrawn="1">
          <p15:clr>
            <a:srgbClr val="A4A3A4"/>
          </p15:clr>
        </p15:guide>
        <p15:guide id="6" orient="horz" pos="1305" userDrawn="1">
          <p15:clr>
            <a:srgbClr val="A4A3A4"/>
          </p15:clr>
        </p15:guide>
        <p15:guide id="7" pos="372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yström, Julia (SHM-PRI)" initials="BJ(P" lastIdx="2" clrIdx="0">
    <p:extLst>
      <p:ext uri="{19B8F6BF-5375-455C-9EA6-DF929625EA0E}">
        <p15:presenceInfo xmlns:p15="http://schemas.microsoft.com/office/powerpoint/2012/main" userId="S::julia.bystrom@primegroup.com::1e4f36a6-2747-4918-89f7-ef567947d2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C9"/>
    <a:srgbClr val="99DCCB"/>
    <a:srgbClr val="7FC8E9"/>
    <a:srgbClr val="00A87E"/>
    <a:srgbClr val="7FC9EA"/>
    <a:srgbClr val="99C9EA"/>
    <a:srgbClr val="FFDAAC"/>
    <a:srgbClr val="98E0CE"/>
    <a:srgbClr val="A34D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1885"/>
  </p:normalViewPr>
  <p:slideViewPr>
    <p:cSldViewPr snapToGrid="0">
      <p:cViewPr varScale="1">
        <p:scale>
          <a:sx n="95" d="100"/>
          <a:sy n="95" d="100"/>
        </p:scale>
        <p:origin x="1216" y="184"/>
      </p:cViewPr>
      <p:guideLst>
        <p:guide orient="horz" pos="2840"/>
        <p:guide orient="horz" pos="2455"/>
        <p:guide orient="horz" pos="2092"/>
        <p:guide orient="horz" pos="3657"/>
        <p:guide pos="869"/>
        <p:guide orient="horz" pos="1305"/>
        <p:guide pos="372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796C85-E5EF-B240-801E-551587C59E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a:extLst>
              <a:ext uri="{FF2B5EF4-FFF2-40B4-BE49-F238E27FC236}">
                <a16:creationId xmlns:a16="http://schemas.microsoft.com/office/drawing/2014/main" id="{70A4A7C7-99FE-714D-A94D-D30BC50611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4AC25F-3771-904E-A7F7-310ABFEAC5F7}" type="datetimeFigureOut">
              <a:rPr lang="en-SE" smtClean="0"/>
              <a:t>10/12/21</a:t>
            </a:fld>
            <a:endParaRPr lang="en-SE"/>
          </a:p>
        </p:txBody>
      </p:sp>
      <p:sp>
        <p:nvSpPr>
          <p:cNvPr id="4" name="Footer Placeholder 3">
            <a:extLst>
              <a:ext uri="{FF2B5EF4-FFF2-40B4-BE49-F238E27FC236}">
                <a16:creationId xmlns:a16="http://schemas.microsoft.com/office/drawing/2014/main" id="{7F9A11E9-08CB-7F47-8243-E0126EF70B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5" name="Slide Number Placeholder 4">
            <a:extLst>
              <a:ext uri="{FF2B5EF4-FFF2-40B4-BE49-F238E27FC236}">
                <a16:creationId xmlns:a16="http://schemas.microsoft.com/office/drawing/2014/main" id="{DEF2A301-5DB0-7949-BF25-BB5B87A209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B6F6C9-77A8-7B49-A01C-D21E8305D166}" type="slidenum">
              <a:rPr lang="en-SE" smtClean="0"/>
              <a:t>‹#›</a:t>
            </a:fld>
            <a:endParaRPr lang="en-SE"/>
          </a:p>
        </p:txBody>
      </p:sp>
    </p:spTree>
    <p:extLst>
      <p:ext uri="{BB962C8B-B14F-4D97-AF65-F5344CB8AC3E}">
        <p14:creationId xmlns:p14="http://schemas.microsoft.com/office/powerpoint/2010/main" val="2129191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46884-6CD3-A443-B35A-12F7954CF985}" type="datetimeFigureOut">
              <a:rPr lang="en-SE" smtClean="0"/>
              <a:t>10/12/21</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1FA33B-6DCE-2247-83CD-50F4E60F29D8}" type="slidenum">
              <a:rPr lang="en-SE" smtClean="0"/>
              <a:t>‹#›</a:t>
            </a:fld>
            <a:endParaRPr lang="en-SE"/>
          </a:p>
        </p:txBody>
      </p:sp>
    </p:spTree>
    <p:extLst>
      <p:ext uri="{BB962C8B-B14F-4D97-AF65-F5344CB8AC3E}">
        <p14:creationId xmlns:p14="http://schemas.microsoft.com/office/powerpoint/2010/main" val="121916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Viable Cities </a:t>
            </a:r>
            <a:r>
              <a:rPr lang="en-GB" sz="1200" kern="1200" err="1">
                <a:solidFill>
                  <a:schemeClr val="tx1"/>
                </a:solidFill>
                <a:effectLst/>
                <a:latin typeface="+mn-lt"/>
                <a:ea typeface="+mn-ea"/>
                <a:cs typeface="+mn-cs"/>
              </a:rPr>
              <a:t>är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ett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strategiskt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innovationsprogram</a:t>
            </a:r>
            <a:r>
              <a:rPr lang="en-GB" sz="1200" kern="1200">
                <a:solidFill>
                  <a:schemeClr val="tx1"/>
                </a:solidFill>
                <a:effectLst/>
                <a:latin typeface="+mn-lt"/>
                <a:ea typeface="+mn-ea"/>
                <a:cs typeface="+mn-cs"/>
              </a:rPr>
              <a:t> med </a:t>
            </a:r>
            <a:r>
              <a:rPr lang="en-GB" sz="1200" kern="1200" err="1">
                <a:solidFill>
                  <a:schemeClr val="tx1"/>
                </a:solidFill>
                <a:effectLst/>
                <a:latin typeface="+mn-lt"/>
                <a:ea typeface="+mn-ea"/>
                <a:cs typeface="+mn-cs"/>
              </a:rPr>
              <a:t>fokus</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på</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omställningen</a:t>
            </a:r>
            <a:r>
              <a:rPr lang="en-GB" sz="1200" kern="1200">
                <a:solidFill>
                  <a:schemeClr val="tx1"/>
                </a:solidFill>
                <a:effectLst/>
                <a:latin typeface="+mn-lt"/>
                <a:ea typeface="+mn-ea"/>
                <a:cs typeface="+mn-cs"/>
              </a:rPr>
              <a:t> till </a:t>
            </a:r>
            <a:r>
              <a:rPr lang="en-GB" sz="1200" kern="1200" err="1">
                <a:solidFill>
                  <a:schemeClr val="tx1"/>
                </a:solidFill>
                <a:effectLst/>
                <a:latin typeface="+mn-lt"/>
                <a:ea typeface="+mn-ea"/>
                <a:cs typeface="+mn-cs"/>
              </a:rPr>
              <a:t>klimatneutrala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och</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hållbara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städer</a:t>
            </a:r>
            <a:r>
              <a:rPr lang="en-GB" sz="1200" kern="1200">
                <a:solidFill>
                  <a:schemeClr val="tx1"/>
                </a:solidFill>
                <a:effectLst/>
                <a:latin typeface="+mn-lt"/>
                <a:ea typeface="+mn-ea"/>
                <a:cs typeface="+mn-cs"/>
              </a:rPr>
              <a:t>. Vi driver </a:t>
            </a:r>
            <a:r>
              <a:rPr lang="en-GB" sz="1200" kern="1200" err="1">
                <a:solidFill>
                  <a:schemeClr val="tx1"/>
                </a:solidFill>
                <a:effectLst/>
                <a:latin typeface="+mn-lt"/>
                <a:ea typeface="+mn-ea"/>
                <a:cs typeface="+mn-cs"/>
              </a:rPr>
              <a:t>fram</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nya</a:t>
            </a:r>
            <a:r>
              <a:rPr lang="en-GB" sz="1200" kern="1200">
                <a:solidFill>
                  <a:schemeClr val="tx1"/>
                </a:solidFill>
                <a:effectLst/>
                <a:latin typeface="+mn-lt"/>
                <a:ea typeface="+mn-ea"/>
                <a:cs typeface="+mn-cs"/>
              </a:rPr>
              <a:t> former </a:t>
            </a:r>
            <a:r>
              <a:rPr lang="en-GB" sz="1200" kern="1200" err="1">
                <a:solidFill>
                  <a:schemeClr val="tx1"/>
                </a:solidFill>
                <a:effectLst/>
                <a:latin typeface="+mn-lt"/>
                <a:ea typeface="+mn-ea"/>
                <a:cs typeface="+mn-cs"/>
              </a:rPr>
              <a:t>av</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samarbete</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mellan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städer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näringsliv</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akademi</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forskningsinstitut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och</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civilsamhälle</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för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att</a:t>
            </a:r>
            <a:r>
              <a:rPr lang="en-GB" sz="1200" kern="1200">
                <a:solidFill>
                  <a:schemeClr val="tx1"/>
                </a:solidFill>
                <a:effectLst/>
                <a:latin typeface="+mn-lt"/>
                <a:ea typeface="+mn-ea"/>
                <a:cs typeface="+mn-cs"/>
              </a:rPr>
              <a:t> vi ska </a:t>
            </a:r>
            <a:r>
              <a:rPr lang="en-GB" sz="1200" kern="1200" err="1">
                <a:solidFill>
                  <a:schemeClr val="tx1"/>
                </a:solidFill>
                <a:effectLst/>
                <a:latin typeface="+mn-lt"/>
                <a:ea typeface="+mn-ea"/>
                <a:cs typeface="+mn-cs"/>
              </a:rPr>
              <a:t>lyckas</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att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förändra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våra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städers</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sätt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att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fungera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Omställningen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behövs</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för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att</a:t>
            </a:r>
            <a:r>
              <a:rPr lang="en-GB" sz="1200" kern="1200">
                <a:solidFill>
                  <a:schemeClr val="tx1"/>
                </a:solidFill>
                <a:effectLst/>
                <a:latin typeface="+mn-lt"/>
                <a:ea typeface="+mn-ea"/>
                <a:cs typeface="+mn-cs"/>
              </a:rPr>
              <a:t> vi ska </a:t>
            </a:r>
            <a:r>
              <a:rPr lang="en-GB" sz="1200" kern="1200" err="1">
                <a:solidFill>
                  <a:schemeClr val="tx1"/>
                </a:solidFill>
                <a:effectLst/>
                <a:latin typeface="+mn-lt"/>
                <a:ea typeface="+mn-ea"/>
                <a:cs typeface="+mn-cs"/>
              </a:rPr>
              <a:t>kunna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uppnå</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våra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nationella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miljö</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och</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klimatmål</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och</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också</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våra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internationella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åtaganden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kopplat</a:t>
            </a:r>
            <a:r>
              <a:rPr lang="en-GB" sz="1200" kern="1200">
                <a:solidFill>
                  <a:schemeClr val="tx1"/>
                </a:solidFill>
                <a:effectLst/>
                <a:latin typeface="+mn-lt"/>
                <a:ea typeface="+mn-ea"/>
                <a:cs typeface="+mn-cs"/>
              </a:rPr>
              <a:t> till de </a:t>
            </a:r>
            <a:r>
              <a:rPr lang="en-GB" sz="1200" kern="1200" err="1">
                <a:solidFill>
                  <a:schemeClr val="tx1"/>
                </a:solidFill>
                <a:effectLst/>
                <a:latin typeface="+mn-lt"/>
                <a:ea typeface="+mn-ea"/>
                <a:cs typeface="+mn-cs"/>
              </a:rPr>
              <a:t>globala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hållbarhetsmålen</a:t>
            </a:r>
            <a:r>
              <a:rPr lang="en-GB" sz="1200" kern="1200">
                <a:solidFill>
                  <a:schemeClr val="tx1"/>
                </a:solidFill>
                <a:effectLst/>
                <a:latin typeface="+mn-lt"/>
                <a:ea typeface="+mn-ea"/>
                <a:cs typeface="+mn-cs"/>
              </a:rPr>
              <a:t> – Agenda 2030 – </a:t>
            </a:r>
            <a:r>
              <a:rPr lang="en-GB" sz="1200" kern="1200" err="1">
                <a:solidFill>
                  <a:schemeClr val="tx1"/>
                </a:solidFill>
                <a:effectLst/>
                <a:latin typeface="+mn-lt"/>
                <a:ea typeface="+mn-ea"/>
                <a:cs typeface="+mn-cs"/>
              </a:rPr>
              <a:t>och</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Parisavtalet</a:t>
            </a:r>
            <a:r>
              <a:rPr lang="en-GB" sz="1200" kern="1200">
                <a:solidFill>
                  <a:schemeClr val="tx1"/>
                </a:solidFill>
                <a:effectLst/>
                <a:latin typeface="+mn-lt"/>
                <a:ea typeface="+mn-ea"/>
                <a:cs typeface="+mn-cs"/>
              </a:rPr>
              <a:t>.</a:t>
            </a:r>
          </a:p>
          <a:p>
            <a:r>
              <a:rPr lang="en-GB" sz="1200" kern="1200">
                <a:solidFill>
                  <a:schemeClr val="tx1"/>
                </a:solidFill>
                <a:effectLst/>
                <a:latin typeface="+mn-lt"/>
                <a:ea typeface="+mn-ea"/>
                <a:cs typeface="+mn-cs"/>
              </a:rPr>
              <a:t>I Sverige </a:t>
            </a:r>
            <a:r>
              <a:rPr lang="en-GB" sz="1200" kern="1200" err="1">
                <a:solidFill>
                  <a:schemeClr val="tx1"/>
                </a:solidFill>
                <a:effectLst/>
                <a:latin typeface="+mn-lt"/>
                <a:ea typeface="+mn-ea"/>
                <a:cs typeface="+mn-cs"/>
              </a:rPr>
              <a:t>finns</a:t>
            </a:r>
            <a:r>
              <a:rPr lang="en-GB" sz="1200" kern="1200">
                <a:solidFill>
                  <a:schemeClr val="tx1"/>
                </a:solidFill>
                <a:effectLst/>
                <a:latin typeface="+mn-lt"/>
                <a:ea typeface="+mn-ea"/>
                <a:cs typeface="+mn-cs"/>
              </a:rPr>
              <a:t> 17 </a:t>
            </a:r>
            <a:r>
              <a:rPr lang="en-GB" sz="1200" kern="1200" err="1">
                <a:solidFill>
                  <a:schemeClr val="tx1"/>
                </a:solidFill>
                <a:effectLst/>
                <a:latin typeface="+mn-lt"/>
                <a:ea typeface="+mn-ea"/>
                <a:cs typeface="+mn-cs"/>
              </a:rPr>
              <a:t>strategiska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innovationsprogram</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som</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finansieras</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gemensamt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av</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Vinnova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Energimyndigheten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och</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Formas</a:t>
            </a:r>
            <a:r>
              <a:rPr lang="en-GB" sz="1200" kern="1200">
                <a:solidFill>
                  <a:schemeClr val="tx1"/>
                </a:solidFill>
                <a:effectLst/>
                <a:latin typeface="+mn-lt"/>
                <a:ea typeface="+mn-ea"/>
                <a:cs typeface="+mn-cs"/>
              </a:rPr>
              <a:t>. Syftet med </a:t>
            </a:r>
            <a:r>
              <a:rPr lang="en-GB" sz="1200" kern="1200" err="1">
                <a:solidFill>
                  <a:schemeClr val="tx1"/>
                </a:solidFill>
                <a:effectLst/>
                <a:latin typeface="+mn-lt"/>
                <a:ea typeface="+mn-ea"/>
                <a:cs typeface="+mn-cs"/>
              </a:rPr>
              <a:t>programmen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är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att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inom</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områden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som</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är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strategiskt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viktiga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för</a:t>
            </a:r>
            <a:r>
              <a:rPr lang="en-GB" sz="1200" kern="1200">
                <a:solidFill>
                  <a:schemeClr val="tx1"/>
                </a:solidFill>
                <a:effectLst/>
                <a:latin typeface="+mn-lt"/>
                <a:ea typeface="+mn-ea"/>
                <a:cs typeface="+mn-cs"/>
              </a:rPr>
              <a:t> Sverige </a:t>
            </a:r>
            <a:r>
              <a:rPr lang="en-GB" sz="1200" kern="1200" err="1">
                <a:solidFill>
                  <a:schemeClr val="tx1"/>
                </a:solidFill>
                <a:effectLst/>
                <a:latin typeface="+mn-lt"/>
                <a:ea typeface="+mn-ea"/>
                <a:cs typeface="+mn-cs"/>
              </a:rPr>
              <a:t>skapa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förutsättningar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för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hållbara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lösningar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på</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globala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samhällsutmaningar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och</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ökad</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internationell</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konkurrenskraft</a:t>
            </a:r>
            <a:r>
              <a:rPr lang="en-GB" sz="1200" kern="1200">
                <a:solidFill>
                  <a:schemeClr val="tx1"/>
                </a:solidFill>
                <a:effectLst/>
                <a:latin typeface="+mn-lt"/>
                <a:ea typeface="+mn-ea"/>
                <a:cs typeface="+mn-cs"/>
              </a:rPr>
              <a:t>.</a:t>
            </a:r>
          </a:p>
          <a:p>
            <a:r>
              <a:rPr lang="en-GB" sz="1200" kern="1200">
                <a:solidFill>
                  <a:schemeClr val="tx1"/>
                </a:solidFill>
                <a:effectLst/>
                <a:latin typeface="+mn-lt"/>
                <a:ea typeface="+mn-ea"/>
                <a:cs typeface="+mn-cs"/>
              </a:rPr>
              <a:t>KTH </a:t>
            </a:r>
            <a:r>
              <a:rPr lang="en-GB" sz="1200" kern="1200" err="1">
                <a:solidFill>
                  <a:schemeClr val="tx1"/>
                </a:solidFill>
                <a:effectLst/>
                <a:latin typeface="+mn-lt"/>
                <a:ea typeface="+mn-ea"/>
                <a:cs typeface="+mn-cs"/>
              </a:rPr>
              <a:t>är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värdorganisation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för</a:t>
            </a:r>
            <a:r>
              <a:rPr lang="en-GB" sz="1200" kern="1200">
                <a:solidFill>
                  <a:schemeClr val="tx1"/>
                </a:solidFill>
                <a:effectLst/>
                <a:latin typeface="+mn-lt"/>
                <a:ea typeface="+mn-ea"/>
                <a:cs typeface="+mn-cs"/>
              </a:rPr>
              <a:t> Viable Cities.</a:t>
            </a:r>
          </a:p>
          <a:p>
            <a:endParaRPr lang="en-SE"/>
          </a:p>
        </p:txBody>
      </p:sp>
      <p:sp>
        <p:nvSpPr>
          <p:cNvPr id="4" name="Slide Number Placeholder 3"/>
          <p:cNvSpPr>
            <a:spLocks noGrp="1"/>
          </p:cNvSpPr>
          <p:nvPr>
            <p:ph type="sldNum" sz="quarter" idx="5"/>
          </p:nvPr>
        </p:nvSpPr>
        <p:spPr/>
        <p:txBody>
          <a:bodyPr/>
          <a:lstStyle/>
          <a:p>
            <a:fld id="{A41FA33B-6DCE-2247-83CD-50F4E60F29D8}" type="slidenum">
              <a:rPr lang="en-SE" smtClean="0"/>
              <a:t>2</a:t>
            </a:fld>
            <a:endParaRPr lang="en-SE"/>
          </a:p>
        </p:txBody>
      </p:sp>
    </p:spTree>
    <p:extLst>
      <p:ext uri="{BB962C8B-B14F-4D97-AF65-F5344CB8AC3E}">
        <p14:creationId xmlns:p14="http://schemas.microsoft.com/office/powerpoint/2010/main" val="879643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kern="1200">
                <a:solidFill>
                  <a:schemeClr val="tx1"/>
                </a:solidFill>
                <a:effectLst/>
                <a:latin typeface="+mn-lt"/>
                <a:ea typeface="+mn-ea"/>
                <a:cs typeface="+mn-cs"/>
              </a:rPr>
              <a:t>Satsningen Klimatneutrala städer 2030 växer. Under 2021 från 9 städer till omkring 20. Det betyder att vi verkligen snabbar på klimatomställningen i Sverige. Alla städer i satsningen åtar sig att gå före i klimatomställningen och att använda Klimatkontrakt 2030 som verktyg. </a:t>
            </a:r>
          </a:p>
          <a:p>
            <a:r>
              <a:rPr lang="en-SE" sz="1200" kern="1200">
                <a:solidFill>
                  <a:schemeClr val="tx1"/>
                </a:solidFill>
                <a:effectLst/>
                <a:latin typeface="+mn-lt"/>
                <a:ea typeface="+mn-ea"/>
                <a:cs typeface="+mn-cs"/>
              </a:rPr>
              <a:t> </a:t>
            </a:r>
          </a:p>
          <a:p>
            <a:r>
              <a:rPr lang="en-SE" sz="1200" kern="1200">
                <a:solidFill>
                  <a:schemeClr val="tx1"/>
                </a:solidFill>
                <a:effectLst/>
                <a:latin typeface="+mn-lt"/>
                <a:ea typeface="+mn-ea"/>
                <a:cs typeface="+mn-cs"/>
              </a:rPr>
              <a:t>Samtidigt har EU målet att Europa ska bli en klimatneutral kontinent till 2050 och gör stora satsningar på klimatomställningen i städer. Genom vårt Klimatkontrakt 2030 har de svenska städerna mycket goda förutsättningar för att söka och beviljas finansiellt stöd från EU och för att kunna bidra till andra städers klimatomställning internationellt. </a:t>
            </a:r>
          </a:p>
          <a:p>
            <a:r>
              <a:rPr lang="en-SE" sz="1200" kern="1200">
                <a:solidFill>
                  <a:schemeClr val="tx1"/>
                </a:solidFill>
                <a:effectLst/>
                <a:latin typeface="+mn-lt"/>
                <a:ea typeface="+mn-ea"/>
                <a:cs typeface="+mn-cs"/>
              </a:rPr>
              <a:t>Klimatkontrakt 2030 är det första i Europa och Viable Cities ambition är att det ska inspirera EU:s kommande satsningar på klimatneutrala städer och ett europeiskt Climate City Contract.</a:t>
            </a:r>
          </a:p>
          <a:p>
            <a:r>
              <a:rPr lang="en-SE" sz="1200" kern="1200">
                <a:solidFill>
                  <a:schemeClr val="tx1"/>
                </a:solidFill>
                <a:effectLst/>
                <a:latin typeface="+mn-lt"/>
                <a:ea typeface="+mn-ea"/>
                <a:cs typeface="+mn-cs"/>
              </a:rPr>
              <a:t> </a:t>
            </a:r>
          </a:p>
          <a:p>
            <a:r>
              <a:rPr lang="en-SE" sz="1200" kern="1200">
                <a:solidFill>
                  <a:schemeClr val="tx1"/>
                </a:solidFill>
                <a:effectLst/>
                <a:latin typeface="+mn-lt"/>
                <a:ea typeface="+mn-ea"/>
                <a:cs typeface="+mn-cs"/>
              </a:rPr>
              <a:t>Vi vill sprida våra lärdomar och erfarenheter till så många städer som möjligt. </a:t>
            </a:r>
          </a:p>
        </p:txBody>
      </p:sp>
      <p:sp>
        <p:nvSpPr>
          <p:cNvPr id="4" name="Slide Number Placeholder 3"/>
          <p:cNvSpPr>
            <a:spLocks noGrp="1"/>
          </p:cNvSpPr>
          <p:nvPr>
            <p:ph type="sldNum" sz="quarter" idx="5"/>
          </p:nvPr>
        </p:nvSpPr>
        <p:spPr/>
        <p:txBody>
          <a:bodyPr/>
          <a:lstStyle/>
          <a:p>
            <a:fld id="{A41FA33B-6DCE-2247-83CD-50F4E60F29D8}" type="slidenum">
              <a:rPr lang="en-SE" smtClean="0"/>
              <a:t>15</a:t>
            </a:fld>
            <a:endParaRPr lang="en-SE"/>
          </a:p>
        </p:txBody>
      </p:sp>
    </p:spTree>
    <p:extLst>
      <p:ext uri="{BB962C8B-B14F-4D97-AF65-F5344CB8AC3E}">
        <p14:creationId xmlns:p14="http://schemas.microsoft.com/office/powerpoint/2010/main" val="3799506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kern="1200">
                <a:solidFill>
                  <a:schemeClr val="tx1"/>
                </a:solidFill>
                <a:effectLst/>
                <a:latin typeface="+mn-lt"/>
                <a:ea typeface="+mn-ea"/>
                <a:cs typeface="+mn-cs"/>
              </a:rPr>
              <a:t>Satsningen Klimatneutrala städer 2030 växer. Under 2021 från 9 städer till omkring 20. Det betyder att vi verkligen snabbar på klimatomställningen i Sverige. Alla städer i satsningen åtar sig att gå före i klimatomställningen och att använda Klimatkontrakt 2030 som verktyg. </a:t>
            </a:r>
          </a:p>
          <a:p>
            <a:r>
              <a:rPr lang="en-SE" sz="1200" kern="1200">
                <a:solidFill>
                  <a:schemeClr val="tx1"/>
                </a:solidFill>
                <a:effectLst/>
                <a:latin typeface="+mn-lt"/>
                <a:ea typeface="+mn-ea"/>
                <a:cs typeface="+mn-cs"/>
              </a:rPr>
              <a:t> </a:t>
            </a:r>
          </a:p>
          <a:p>
            <a:r>
              <a:rPr lang="en-SE" sz="1200" kern="1200">
                <a:solidFill>
                  <a:schemeClr val="tx1"/>
                </a:solidFill>
                <a:effectLst/>
                <a:latin typeface="+mn-lt"/>
                <a:ea typeface="+mn-ea"/>
                <a:cs typeface="+mn-cs"/>
              </a:rPr>
              <a:t>Samtidigt har EU målet att Europa ska bli en klimatneutral kontinent till 2050 och gör stora satsningar på klimatomställningen i städer. Genom vårt Klimatkontrakt 2030 har de svenska städerna mycket goda förutsättningar för att söka och beviljas finansiellt stöd från EU och för att kunna bidra till andra städers klimatomställning internationellt. </a:t>
            </a:r>
          </a:p>
          <a:p>
            <a:r>
              <a:rPr lang="en-SE" sz="1200" kern="1200">
                <a:solidFill>
                  <a:schemeClr val="tx1"/>
                </a:solidFill>
                <a:effectLst/>
                <a:latin typeface="+mn-lt"/>
                <a:ea typeface="+mn-ea"/>
                <a:cs typeface="+mn-cs"/>
              </a:rPr>
              <a:t>Klimatkontrakt 2030 är det första i Europa och Viable Cities ambition är att det ska inspirera EU:s kommande satsningar på klimatneutrala städer och ett europeiskt Climate City Contract.</a:t>
            </a:r>
          </a:p>
          <a:p>
            <a:r>
              <a:rPr lang="en-SE" sz="1200" kern="1200">
                <a:solidFill>
                  <a:schemeClr val="tx1"/>
                </a:solidFill>
                <a:effectLst/>
                <a:latin typeface="+mn-lt"/>
                <a:ea typeface="+mn-ea"/>
                <a:cs typeface="+mn-cs"/>
              </a:rPr>
              <a:t> </a:t>
            </a:r>
          </a:p>
          <a:p>
            <a:r>
              <a:rPr lang="en-SE" sz="1200" kern="1200">
                <a:solidFill>
                  <a:schemeClr val="tx1"/>
                </a:solidFill>
                <a:effectLst/>
                <a:latin typeface="+mn-lt"/>
                <a:ea typeface="+mn-ea"/>
                <a:cs typeface="+mn-cs"/>
              </a:rPr>
              <a:t>Vi vill sprida våra lärdomar och erfarenheter till så många städer som möjligt. </a:t>
            </a:r>
          </a:p>
          <a:p>
            <a:endParaRPr lang="en-SE"/>
          </a:p>
        </p:txBody>
      </p:sp>
      <p:sp>
        <p:nvSpPr>
          <p:cNvPr id="4" name="Slide Number Placeholder 3"/>
          <p:cNvSpPr>
            <a:spLocks noGrp="1"/>
          </p:cNvSpPr>
          <p:nvPr>
            <p:ph type="sldNum" sz="quarter" idx="5"/>
          </p:nvPr>
        </p:nvSpPr>
        <p:spPr/>
        <p:txBody>
          <a:bodyPr/>
          <a:lstStyle/>
          <a:p>
            <a:fld id="{A41FA33B-6DCE-2247-83CD-50F4E60F29D8}" type="slidenum">
              <a:rPr lang="en-SE" smtClean="0"/>
              <a:t>16</a:t>
            </a:fld>
            <a:endParaRPr lang="en-SE"/>
          </a:p>
        </p:txBody>
      </p:sp>
    </p:spTree>
    <p:extLst>
      <p:ext uri="{BB962C8B-B14F-4D97-AF65-F5344CB8AC3E}">
        <p14:creationId xmlns:p14="http://schemas.microsoft.com/office/powerpoint/2010/main" val="1920109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a:p>
        </p:txBody>
      </p:sp>
      <p:sp>
        <p:nvSpPr>
          <p:cNvPr id="4" name="Platshållare för bildnummer 3"/>
          <p:cNvSpPr>
            <a:spLocks noGrp="1"/>
          </p:cNvSpPr>
          <p:nvPr>
            <p:ph type="sldNum" sz="quarter" idx="5"/>
          </p:nvPr>
        </p:nvSpPr>
        <p:spPr/>
        <p:txBody>
          <a:bodyPr/>
          <a:lstStyle/>
          <a:p>
            <a:fld id="{A41FA33B-6DCE-2247-83CD-50F4E60F29D8}" type="slidenum">
              <a:rPr lang="en-SE" smtClean="0"/>
              <a:t>17</a:t>
            </a:fld>
            <a:endParaRPr lang="en-SE"/>
          </a:p>
        </p:txBody>
      </p:sp>
    </p:spTree>
    <p:extLst>
      <p:ext uri="{BB962C8B-B14F-4D97-AF65-F5344CB8AC3E}">
        <p14:creationId xmlns:p14="http://schemas.microsoft.com/office/powerpoint/2010/main" val="2319928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kern="1200">
                <a:solidFill>
                  <a:schemeClr val="tx1"/>
                </a:solidFill>
                <a:effectLst/>
                <a:latin typeface="+mn-lt"/>
                <a:ea typeface="+mn-ea"/>
                <a:cs typeface="+mn-cs"/>
              </a:rPr>
              <a:t>fler arbetstillfällen, </a:t>
            </a:r>
          </a:p>
          <a:p>
            <a:r>
              <a:rPr lang="en-SE" sz="1200" kern="1200">
                <a:solidFill>
                  <a:schemeClr val="tx1"/>
                </a:solidFill>
                <a:effectLst/>
                <a:latin typeface="+mn-lt"/>
                <a:ea typeface="+mn-ea"/>
                <a:cs typeface="+mn-cs"/>
              </a:rPr>
              <a:t>stärkt välfärd, </a:t>
            </a:r>
          </a:p>
          <a:p>
            <a:r>
              <a:rPr lang="en-SE" sz="1200" kern="1200">
                <a:solidFill>
                  <a:schemeClr val="tx1"/>
                </a:solidFill>
                <a:effectLst/>
                <a:latin typeface="+mn-lt"/>
                <a:ea typeface="+mn-ea"/>
                <a:cs typeface="+mn-cs"/>
              </a:rPr>
              <a:t>god livsmiljö och hälsa, frisk natur och ökad konkurrenskraft. </a:t>
            </a:r>
          </a:p>
          <a:p>
            <a:r>
              <a:rPr lang="en-SE" sz="1200" kern="1200">
                <a:solidFill>
                  <a:schemeClr val="tx1"/>
                </a:solidFill>
                <a:effectLst/>
                <a:latin typeface="+mn-lt"/>
                <a:ea typeface="+mn-ea"/>
                <a:cs typeface="+mn-cs"/>
              </a:rPr>
              <a:t> </a:t>
            </a:r>
          </a:p>
          <a:p>
            <a:r>
              <a:rPr lang="en-SE" sz="1200" kern="1200">
                <a:solidFill>
                  <a:schemeClr val="tx1"/>
                </a:solidFill>
                <a:effectLst/>
                <a:latin typeface="+mn-lt"/>
                <a:ea typeface="+mn-ea"/>
                <a:cs typeface="+mn-cs"/>
              </a:rPr>
              <a:t>Klimatomställningen </a:t>
            </a:r>
          </a:p>
          <a:p>
            <a:r>
              <a:rPr lang="en-SE" sz="1200" kern="1200">
                <a:solidFill>
                  <a:schemeClr val="tx1"/>
                </a:solidFill>
                <a:effectLst/>
                <a:latin typeface="+mn-lt"/>
                <a:ea typeface="+mn-ea"/>
                <a:cs typeface="+mn-cs"/>
              </a:rPr>
              <a:t>ekonomisk – affärmöjligheter, jobb, mer värde</a:t>
            </a:r>
          </a:p>
          <a:p>
            <a:r>
              <a:rPr lang="en-SE" sz="1200" kern="1200">
                <a:solidFill>
                  <a:schemeClr val="tx1"/>
                </a:solidFill>
                <a:effectLst/>
                <a:latin typeface="+mn-lt"/>
                <a:ea typeface="+mn-ea"/>
                <a:cs typeface="+mn-cs"/>
              </a:rPr>
              <a:t>socialt – jämställt samhälle (jämställt transportssystem), välbefinnande livskvalitet</a:t>
            </a:r>
          </a:p>
          <a:p>
            <a:r>
              <a:rPr lang="en-SE" sz="1200" kern="1200">
                <a:solidFill>
                  <a:schemeClr val="tx1"/>
                </a:solidFill>
                <a:effectLst/>
                <a:latin typeface="+mn-lt"/>
                <a:ea typeface="+mn-ea"/>
                <a:cs typeface="+mn-cs"/>
              </a:rPr>
              <a:t>miljömässigt – fungerande ekosystem, bibehålla biodiversititet</a:t>
            </a:r>
          </a:p>
          <a:p>
            <a:endParaRPr lang="en-SE"/>
          </a:p>
        </p:txBody>
      </p:sp>
      <p:sp>
        <p:nvSpPr>
          <p:cNvPr id="4" name="Slide Number Placeholder 3"/>
          <p:cNvSpPr>
            <a:spLocks noGrp="1"/>
          </p:cNvSpPr>
          <p:nvPr>
            <p:ph type="sldNum" sz="quarter" idx="5"/>
          </p:nvPr>
        </p:nvSpPr>
        <p:spPr/>
        <p:txBody>
          <a:bodyPr/>
          <a:lstStyle/>
          <a:p>
            <a:fld id="{A41FA33B-6DCE-2247-83CD-50F4E60F29D8}" type="slidenum">
              <a:rPr lang="en-SE" smtClean="0"/>
              <a:t>19</a:t>
            </a:fld>
            <a:endParaRPr lang="en-SE"/>
          </a:p>
        </p:txBody>
      </p:sp>
    </p:spTree>
    <p:extLst>
      <p:ext uri="{BB962C8B-B14F-4D97-AF65-F5344CB8AC3E}">
        <p14:creationId xmlns:p14="http://schemas.microsoft.com/office/powerpoint/2010/main" val="1984733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kern="1200">
                <a:solidFill>
                  <a:schemeClr val="tx1"/>
                </a:solidFill>
                <a:effectLst/>
                <a:latin typeface="+mn-lt"/>
                <a:ea typeface="+mn-ea"/>
                <a:cs typeface="+mn-cs"/>
              </a:rPr>
              <a:t>Städer spelar en avgörande roll i klimatomställningen. De täcker ca 3 procent av jordytan, men står för ca 70 procent av alla utsläpp av växthusgaser. Dessutom växer de snabbt. I Europa beräknas närmare 85 procent av befolkningen bo i städer 2050; i Sverige 93 procent. Därför är städer viktiga för att hantera klimatkrisen. Och därför är städers klimatomställning oerhört viktig för alla länder. Det visar sig bland annat i EUs Green Deal for Europe som har målet att hela Europa ska vara klimatneutralt år 2050, den första klimatneutrala kontinenten. Vi fokuserar på klimatomställningen i städer eftersom förändringar får störst och snabbast effekt där. </a:t>
            </a:r>
          </a:p>
          <a:p>
            <a:r>
              <a:rPr lang="en-SE" sz="1200" kern="1200">
                <a:solidFill>
                  <a:schemeClr val="tx1"/>
                </a:solidFill>
                <a:effectLst/>
                <a:latin typeface="+mn-lt"/>
                <a:ea typeface="+mn-ea"/>
                <a:cs typeface="+mn-cs"/>
              </a:rPr>
              <a:t>När vi talar om städer räknar vi in kommunen, näringslivet, lärosäten och idéburna organisationer, eftersom alla behöver samverka för att få till omställningen.</a:t>
            </a:r>
          </a:p>
        </p:txBody>
      </p:sp>
      <p:sp>
        <p:nvSpPr>
          <p:cNvPr id="4" name="Slide Number Placeholder 3"/>
          <p:cNvSpPr>
            <a:spLocks noGrp="1"/>
          </p:cNvSpPr>
          <p:nvPr>
            <p:ph type="sldNum" sz="quarter" idx="5"/>
          </p:nvPr>
        </p:nvSpPr>
        <p:spPr/>
        <p:txBody>
          <a:bodyPr/>
          <a:lstStyle/>
          <a:p>
            <a:fld id="{A41FA33B-6DCE-2247-83CD-50F4E60F29D8}" type="slidenum">
              <a:rPr lang="en-SE" smtClean="0"/>
              <a:t>20</a:t>
            </a:fld>
            <a:endParaRPr lang="en-SE"/>
          </a:p>
        </p:txBody>
      </p:sp>
    </p:spTree>
    <p:extLst>
      <p:ext uri="{BB962C8B-B14F-4D97-AF65-F5344CB8AC3E}">
        <p14:creationId xmlns:p14="http://schemas.microsoft.com/office/powerpoint/2010/main" val="3514887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a:p>
        </p:txBody>
      </p:sp>
      <p:sp>
        <p:nvSpPr>
          <p:cNvPr id="4" name="Platshållare för bildnummer 3"/>
          <p:cNvSpPr>
            <a:spLocks noGrp="1"/>
          </p:cNvSpPr>
          <p:nvPr>
            <p:ph type="sldNum" sz="quarter" idx="5"/>
          </p:nvPr>
        </p:nvSpPr>
        <p:spPr/>
        <p:txBody>
          <a:bodyPr/>
          <a:lstStyle/>
          <a:p>
            <a:fld id="{A41FA33B-6DCE-2247-83CD-50F4E60F29D8}" type="slidenum">
              <a:rPr lang="en-SE" smtClean="0"/>
              <a:t>21</a:t>
            </a:fld>
            <a:endParaRPr lang="en-SE"/>
          </a:p>
        </p:txBody>
      </p:sp>
    </p:spTree>
    <p:extLst>
      <p:ext uri="{BB962C8B-B14F-4D97-AF65-F5344CB8AC3E}">
        <p14:creationId xmlns:p14="http://schemas.microsoft.com/office/powerpoint/2010/main" val="3809110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A41FA33B-6DCE-2247-83CD-50F4E60F29D8}" type="slidenum">
              <a:rPr lang="en-SE" smtClean="0"/>
              <a:t>24</a:t>
            </a:fld>
            <a:endParaRPr lang="en-SE"/>
          </a:p>
        </p:txBody>
      </p:sp>
    </p:spTree>
    <p:extLst>
      <p:ext uri="{BB962C8B-B14F-4D97-AF65-F5344CB8AC3E}">
        <p14:creationId xmlns:p14="http://schemas.microsoft.com/office/powerpoint/2010/main" val="1258708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kern="1200">
                <a:solidFill>
                  <a:schemeClr val="tx1"/>
                </a:solidFill>
                <a:effectLst/>
                <a:latin typeface="+mn-lt"/>
                <a:ea typeface="+mn-ea"/>
                <a:cs typeface="+mn-cs"/>
              </a:rPr>
              <a:t>Viable Cities bidrar till omställningen bland annat genom att skapa mötesplatser för lärande och erfarenhetsutbyte, och genom att koppla samman andra insatser som görs för klimatneutrala och hållbara städer, i Sverige, i EU och globalt. Och vi bidrar med vår kunskap, våra erfarenheter och vårt stöd. </a:t>
            </a:r>
          </a:p>
          <a:p>
            <a:r>
              <a:rPr lang="en-SE" sz="1200" kern="1200">
                <a:solidFill>
                  <a:schemeClr val="tx1"/>
                </a:solidFill>
                <a:effectLst/>
                <a:latin typeface="+mn-lt"/>
                <a:ea typeface="+mn-ea"/>
                <a:cs typeface="+mn-cs"/>
              </a:rPr>
              <a:t>Men, det finns inget facit. Vi vet ännu inte hur vi når den klimatneutrala och hållbara staden, och hur den kommer att se ut. Det är det vi arbetar med. Tillsammans med städerna, företag, forskare, politiker, tjänstemän, myndigheter och vanligt folk provar vi idéer, vi misslyckas, vi lär och vi provar igen. </a:t>
            </a:r>
          </a:p>
          <a:p>
            <a:r>
              <a:rPr lang="en-SE" sz="1200" kern="1200">
                <a:solidFill>
                  <a:schemeClr val="tx1"/>
                </a:solidFill>
                <a:effectLst/>
                <a:latin typeface="+mn-lt"/>
                <a:ea typeface="+mn-ea"/>
                <a:cs typeface="+mn-cs"/>
              </a:rPr>
              <a:t>Vi kallar arbetet Viable Cities Transition Lab.</a:t>
            </a:r>
          </a:p>
          <a:p>
            <a:r>
              <a:rPr lang="en-SE" sz="1200" kern="1200">
                <a:solidFill>
                  <a:schemeClr val="tx1"/>
                </a:solidFill>
                <a:effectLst/>
                <a:latin typeface="+mn-lt"/>
                <a:ea typeface="+mn-ea"/>
                <a:cs typeface="+mn-cs"/>
              </a:rPr>
              <a:t>Fyra gånger per år arrangerar vi en konferens – Transition Lab Forum.</a:t>
            </a:r>
          </a:p>
          <a:p>
            <a:endParaRPr lang="en-SE"/>
          </a:p>
        </p:txBody>
      </p:sp>
      <p:sp>
        <p:nvSpPr>
          <p:cNvPr id="4" name="Slide Number Placeholder 3"/>
          <p:cNvSpPr>
            <a:spLocks noGrp="1"/>
          </p:cNvSpPr>
          <p:nvPr>
            <p:ph type="sldNum" sz="quarter" idx="5"/>
          </p:nvPr>
        </p:nvSpPr>
        <p:spPr/>
        <p:txBody>
          <a:bodyPr/>
          <a:lstStyle/>
          <a:p>
            <a:fld id="{A41FA33B-6DCE-2247-83CD-50F4E60F29D8}" type="slidenum">
              <a:rPr lang="en-SE" smtClean="0"/>
              <a:t>25</a:t>
            </a:fld>
            <a:endParaRPr lang="en-SE"/>
          </a:p>
        </p:txBody>
      </p:sp>
    </p:spTree>
    <p:extLst>
      <p:ext uri="{BB962C8B-B14F-4D97-AF65-F5344CB8AC3E}">
        <p14:creationId xmlns:p14="http://schemas.microsoft.com/office/powerpoint/2010/main" val="4162255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1FA33B-6DCE-2247-83CD-50F4E60F29D8}" type="slidenum">
              <a:rPr lang="en-SE" smtClean="0"/>
              <a:t>29</a:t>
            </a:fld>
            <a:endParaRPr lang="en-SE"/>
          </a:p>
        </p:txBody>
      </p:sp>
    </p:spTree>
    <p:extLst>
      <p:ext uri="{BB962C8B-B14F-4D97-AF65-F5344CB8AC3E}">
        <p14:creationId xmlns:p14="http://schemas.microsoft.com/office/powerpoint/2010/main" val="984737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kern="1200">
                <a:solidFill>
                  <a:schemeClr val="tx1"/>
                </a:solidFill>
                <a:effectLst/>
                <a:latin typeface="+mn-lt"/>
                <a:ea typeface="+mn-ea"/>
                <a:cs typeface="+mn-cs"/>
              </a:rPr>
              <a:t>Naturvårdsverket: Sverige har ambitiösa klimatåtaganden där regeringen uttalat att Sverige ska bli världens första fossilfria välfärdsland. Riksdagen har antagit ambitiösa mål för att minska utsläppen av växthusgaser i Sverige för att vara med i omställningen och begränsa den globala uppvärmningen i linje med Parisavtalet. Under 2017 antog riksdagen ett klimatpolitiskt ramverk för Sverige med nya klimatmål. Det långsiktiga klimatmålet innebär att Sverige senast år 2045 inte ska ha några nettoutsläpp av växthusgaser till atmosfären, för att därefter uppnå negativa utsläpp. Det innebär att utsläppen av växthusgaser inom Sveriges gränser ska ha minskat med minst 85 procent senast år 2045 jämfört med utsläppen år 1990. </a:t>
            </a:r>
          </a:p>
          <a:p>
            <a:r>
              <a:rPr lang="en-SE" sz="1200" b="1" kern="1200">
                <a:solidFill>
                  <a:schemeClr val="tx1"/>
                </a:solidFill>
                <a:effectLst/>
                <a:latin typeface="+mn-lt"/>
                <a:ea typeface="+mn-ea"/>
                <a:cs typeface="+mn-cs"/>
              </a:rPr>
              <a:t> </a:t>
            </a:r>
            <a:endParaRPr lang="en-SE" sz="1200" kern="1200">
              <a:solidFill>
                <a:schemeClr val="tx1"/>
              </a:solidFill>
              <a:effectLst/>
              <a:latin typeface="+mn-lt"/>
              <a:ea typeface="+mn-ea"/>
              <a:cs typeface="+mn-cs"/>
            </a:endParaRPr>
          </a:p>
          <a:p>
            <a:r>
              <a:rPr lang="en-SE" sz="1200" kern="1200">
                <a:solidFill>
                  <a:schemeClr val="tx1"/>
                </a:solidFill>
                <a:effectLst/>
                <a:latin typeface="+mn-lt"/>
                <a:ea typeface="+mn-ea"/>
                <a:cs typeface="+mn-cs"/>
              </a:rPr>
              <a:t>Naturvårdsverket ansvarar för uppföljningen av Sveriges nationellt fastställda klimatmål. Årets rapport innehåller fördjupade analyser av trender i den svenska klimatomställningen för Sveriges utsläpp och nettoupptag av växthusgaser och ger en övergripande bild av hur vi befinner oss på vägen mot Sveriges klimatmål. Rapporten innehåller ett särskilt fokuskapitel som beskriver möjligheter med att integrera åtgärdsstrategier i luft- och klimatarbetet. </a:t>
            </a:r>
          </a:p>
          <a:p>
            <a:r>
              <a:rPr lang="en-SE" sz="1200" kern="1200">
                <a:solidFill>
                  <a:schemeClr val="tx1"/>
                </a:solidFill>
                <a:effectLst/>
                <a:latin typeface="+mn-lt"/>
                <a:ea typeface="+mn-ea"/>
                <a:cs typeface="+mn-cs"/>
              </a:rPr>
              <a:t>Sveriges territoriella utsläpp av växthusgaser var 50,9 miljoner ton koldioxidekvivalenter år 2019, vilket motsvarar en minskning om 2,4 procent jämfört med 2018. För att nå det långsiktiga klimatmålet om nettonollutsläpp till 2045 krävs en genomsnittlig minskningstakt om 6–10 procent per år från 2019. </a:t>
            </a:r>
          </a:p>
          <a:p>
            <a:endParaRPr lang="en-SE"/>
          </a:p>
        </p:txBody>
      </p:sp>
      <p:sp>
        <p:nvSpPr>
          <p:cNvPr id="4" name="Slide Number Placeholder 3"/>
          <p:cNvSpPr>
            <a:spLocks noGrp="1"/>
          </p:cNvSpPr>
          <p:nvPr>
            <p:ph type="sldNum" sz="quarter" idx="5"/>
          </p:nvPr>
        </p:nvSpPr>
        <p:spPr/>
        <p:txBody>
          <a:bodyPr/>
          <a:lstStyle/>
          <a:p>
            <a:fld id="{A41FA33B-6DCE-2247-83CD-50F4E60F29D8}" type="slidenum">
              <a:rPr lang="en-SE" smtClean="0"/>
              <a:t>30</a:t>
            </a:fld>
            <a:endParaRPr lang="en-SE"/>
          </a:p>
        </p:txBody>
      </p:sp>
    </p:spTree>
    <p:extLst>
      <p:ext uri="{BB962C8B-B14F-4D97-AF65-F5344CB8AC3E}">
        <p14:creationId xmlns:p14="http://schemas.microsoft.com/office/powerpoint/2010/main" val="1769003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err="1">
                <a:solidFill>
                  <a:schemeClr val="tx1"/>
                </a:solidFill>
                <a:effectLst/>
                <a:latin typeface="+mn-lt"/>
                <a:ea typeface="+mn-ea"/>
                <a:cs typeface="+mn-cs"/>
              </a:rPr>
              <a:t>Städer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spelar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avgörande</a:t>
            </a:r>
            <a:r>
              <a:rPr lang="en-GB" sz="1200" kern="1200">
                <a:solidFill>
                  <a:schemeClr val="tx1"/>
                </a:solidFill>
                <a:effectLst/>
                <a:latin typeface="+mn-lt"/>
                <a:ea typeface="+mn-ea"/>
                <a:cs typeface="+mn-cs"/>
              </a:rPr>
              <a:t> roll </a:t>
            </a:r>
            <a:r>
              <a:rPr lang="en-GB" sz="1200" kern="1200" err="1">
                <a:solidFill>
                  <a:schemeClr val="tx1"/>
                </a:solidFill>
                <a:effectLst/>
                <a:latin typeface="+mn-lt"/>
                <a:ea typeface="+mn-ea"/>
                <a:cs typeface="+mn-cs"/>
              </a:rPr>
              <a:t>i</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klimatomställningen</a:t>
            </a:r>
            <a:r>
              <a:rPr lang="en-GB" sz="1200" kern="1200">
                <a:solidFill>
                  <a:schemeClr val="tx1"/>
                </a:solidFill>
                <a:effectLst/>
                <a:latin typeface="+mn-lt"/>
                <a:ea typeface="+mn-ea"/>
                <a:cs typeface="+mn-cs"/>
              </a:rPr>
              <a:t>. De </a:t>
            </a:r>
            <a:r>
              <a:rPr lang="en-GB" sz="1200" kern="1200" err="1">
                <a:solidFill>
                  <a:schemeClr val="tx1"/>
                </a:solidFill>
                <a:effectLst/>
                <a:latin typeface="+mn-lt"/>
                <a:ea typeface="+mn-ea"/>
                <a:cs typeface="+mn-cs"/>
              </a:rPr>
              <a:t>täcker</a:t>
            </a:r>
            <a:r>
              <a:rPr lang="en-GB" sz="1200" kern="1200">
                <a:solidFill>
                  <a:schemeClr val="tx1"/>
                </a:solidFill>
                <a:effectLst/>
                <a:latin typeface="+mn-lt"/>
                <a:ea typeface="+mn-ea"/>
                <a:cs typeface="+mn-cs"/>
              </a:rPr>
              <a:t> ca 3 </a:t>
            </a:r>
            <a:r>
              <a:rPr lang="en-GB" sz="1200" kern="1200" err="1">
                <a:solidFill>
                  <a:schemeClr val="tx1"/>
                </a:solidFill>
                <a:effectLst/>
                <a:latin typeface="+mn-lt"/>
                <a:ea typeface="+mn-ea"/>
                <a:cs typeface="+mn-cs"/>
              </a:rPr>
              <a:t>procent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av</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jordytan</a:t>
            </a:r>
            <a:r>
              <a:rPr lang="en-GB" sz="1200" kern="1200">
                <a:solidFill>
                  <a:schemeClr val="tx1"/>
                </a:solidFill>
                <a:effectLst/>
                <a:latin typeface="+mn-lt"/>
                <a:ea typeface="+mn-ea"/>
                <a:cs typeface="+mn-cs"/>
              </a:rPr>
              <a:t>, men </a:t>
            </a:r>
            <a:r>
              <a:rPr lang="en-GB" sz="1200" kern="1200" err="1">
                <a:solidFill>
                  <a:schemeClr val="tx1"/>
                </a:solidFill>
                <a:effectLst/>
                <a:latin typeface="+mn-lt"/>
                <a:ea typeface="+mn-ea"/>
                <a:cs typeface="+mn-cs"/>
              </a:rPr>
              <a:t>står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för</a:t>
            </a:r>
            <a:r>
              <a:rPr lang="en-GB" sz="1200" kern="1200">
                <a:solidFill>
                  <a:schemeClr val="tx1"/>
                </a:solidFill>
                <a:effectLst/>
                <a:latin typeface="+mn-lt"/>
                <a:ea typeface="+mn-ea"/>
                <a:cs typeface="+mn-cs"/>
              </a:rPr>
              <a:t> ca 70 </a:t>
            </a:r>
            <a:r>
              <a:rPr lang="en-GB" sz="1200" kern="1200" err="1">
                <a:solidFill>
                  <a:schemeClr val="tx1"/>
                </a:solidFill>
                <a:effectLst/>
                <a:latin typeface="+mn-lt"/>
                <a:ea typeface="+mn-ea"/>
                <a:cs typeface="+mn-cs"/>
              </a:rPr>
              <a:t>procent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av</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alla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utsläpp</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av</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växthusgaser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Dessutom</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växer</a:t>
            </a:r>
            <a:r>
              <a:rPr lang="en-GB" sz="1200" kern="1200">
                <a:solidFill>
                  <a:schemeClr val="tx1"/>
                </a:solidFill>
                <a:effectLst/>
                <a:latin typeface="+mn-lt"/>
                <a:ea typeface="+mn-ea"/>
                <a:cs typeface="+mn-cs"/>
              </a:rPr>
              <a:t> de </a:t>
            </a:r>
            <a:r>
              <a:rPr lang="en-GB" sz="1200" kern="1200" err="1">
                <a:solidFill>
                  <a:schemeClr val="tx1"/>
                </a:solidFill>
                <a:effectLst/>
                <a:latin typeface="+mn-lt"/>
                <a:ea typeface="+mn-ea"/>
                <a:cs typeface="+mn-cs"/>
              </a:rPr>
              <a:t>snabbt</a:t>
            </a:r>
            <a:r>
              <a:rPr lang="en-GB" sz="1200" kern="1200">
                <a:solidFill>
                  <a:schemeClr val="tx1"/>
                </a:solidFill>
                <a:effectLst/>
                <a:latin typeface="+mn-lt"/>
                <a:ea typeface="+mn-ea"/>
                <a:cs typeface="+mn-cs"/>
              </a:rPr>
              <a:t>. I Europa </a:t>
            </a:r>
            <a:r>
              <a:rPr lang="en-GB" sz="1200" kern="1200" err="1">
                <a:solidFill>
                  <a:schemeClr val="tx1"/>
                </a:solidFill>
                <a:effectLst/>
                <a:latin typeface="+mn-lt"/>
                <a:ea typeface="+mn-ea"/>
                <a:cs typeface="+mn-cs"/>
              </a:rPr>
              <a:t>beräknas</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närmare</a:t>
            </a:r>
            <a:r>
              <a:rPr lang="en-GB" sz="1200" kern="1200">
                <a:solidFill>
                  <a:schemeClr val="tx1"/>
                </a:solidFill>
                <a:effectLst/>
                <a:latin typeface="+mn-lt"/>
                <a:ea typeface="+mn-ea"/>
                <a:cs typeface="+mn-cs"/>
              </a:rPr>
              <a:t> 85 </a:t>
            </a:r>
            <a:r>
              <a:rPr lang="en-GB" sz="1200" kern="1200" err="1">
                <a:solidFill>
                  <a:schemeClr val="tx1"/>
                </a:solidFill>
                <a:effectLst/>
                <a:latin typeface="+mn-lt"/>
                <a:ea typeface="+mn-ea"/>
                <a:cs typeface="+mn-cs"/>
              </a:rPr>
              <a:t>procent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av</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befolkningen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bo</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i</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städer</a:t>
            </a:r>
            <a:r>
              <a:rPr lang="en-GB" sz="1200" kern="1200">
                <a:solidFill>
                  <a:schemeClr val="tx1"/>
                </a:solidFill>
                <a:effectLst/>
                <a:latin typeface="+mn-lt"/>
                <a:ea typeface="+mn-ea"/>
                <a:cs typeface="+mn-cs"/>
              </a:rPr>
              <a:t> 2050; </a:t>
            </a:r>
            <a:r>
              <a:rPr lang="en-GB" sz="1200" kern="1200" err="1">
                <a:solidFill>
                  <a:schemeClr val="tx1"/>
                </a:solidFill>
                <a:effectLst/>
                <a:latin typeface="+mn-lt"/>
                <a:ea typeface="+mn-ea"/>
                <a:cs typeface="+mn-cs"/>
              </a:rPr>
              <a:t>i</a:t>
            </a:r>
            <a:r>
              <a:rPr lang="en-GB" sz="1200" kern="1200">
                <a:solidFill>
                  <a:schemeClr val="tx1"/>
                </a:solidFill>
                <a:effectLst/>
                <a:latin typeface="+mn-lt"/>
                <a:ea typeface="+mn-ea"/>
                <a:cs typeface="+mn-cs"/>
              </a:rPr>
              <a:t> Sverige 93 </a:t>
            </a:r>
            <a:r>
              <a:rPr lang="en-GB" sz="1200" kern="1200" err="1">
                <a:solidFill>
                  <a:schemeClr val="tx1"/>
                </a:solidFill>
                <a:effectLst/>
                <a:latin typeface="+mn-lt"/>
                <a:ea typeface="+mn-ea"/>
                <a:cs typeface="+mn-cs"/>
              </a:rPr>
              <a:t>procent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Därför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är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städer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viktiga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för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att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hantera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klimatkrisen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Och</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därför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är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städers</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klimatomställning</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oerhört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viktig</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för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alla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länder</a:t>
            </a:r>
            <a:r>
              <a:rPr lang="en-GB" sz="1200" kern="1200">
                <a:solidFill>
                  <a:schemeClr val="tx1"/>
                </a:solidFill>
                <a:effectLst/>
                <a:latin typeface="+mn-lt"/>
                <a:ea typeface="+mn-ea"/>
                <a:cs typeface="+mn-cs"/>
              </a:rPr>
              <a:t>. Det </a:t>
            </a:r>
            <a:r>
              <a:rPr lang="en-GB" sz="1200" kern="1200" err="1">
                <a:solidFill>
                  <a:schemeClr val="tx1"/>
                </a:solidFill>
                <a:effectLst/>
                <a:latin typeface="+mn-lt"/>
                <a:ea typeface="+mn-ea"/>
                <a:cs typeface="+mn-cs"/>
              </a:rPr>
              <a:t>visar</a:t>
            </a:r>
            <a:r>
              <a:rPr lang="en-GB" sz="1200" kern="1200">
                <a:solidFill>
                  <a:schemeClr val="tx1"/>
                </a:solidFill>
                <a:effectLst/>
                <a:latin typeface="+mn-lt"/>
                <a:ea typeface="+mn-ea"/>
                <a:cs typeface="+mn-cs"/>
              </a:rPr>
              <a:t> sig bland annat </a:t>
            </a:r>
            <a:r>
              <a:rPr lang="en-GB" sz="1200" kern="1200" err="1">
                <a:solidFill>
                  <a:schemeClr val="tx1"/>
                </a:solidFill>
                <a:effectLst/>
                <a:latin typeface="+mn-lt"/>
                <a:ea typeface="+mn-ea"/>
                <a:cs typeface="+mn-cs"/>
              </a:rPr>
              <a:t>i</a:t>
            </a:r>
            <a:r>
              <a:rPr lang="en-GB" sz="1200" kern="1200">
                <a:solidFill>
                  <a:schemeClr val="tx1"/>
                </a:solidFill>
                <a:effectLst/>
                <a:latin typeface="+mn-lt"/>
                <a:ea typeface="+mn-ea"/>
                <a:cs typeface="+mn-cs"/>
              </a:rPr>
              <a:t> EUs Green Deal for Europe </a:t>
            </a:r>
            <a:r>
              <a:rPr lang="en-GB" sz="1200" kern="1200" err="1">
                <a:solidFill>
                  <a:schemeClr val="tx1"/>
                </a:solidFill>
                <a:effectLst/>
                <a:latin typeface="+mn-lt"/>
                <a:ea typeface="+mn-ea"/>
                <a:cs typeface="+mn-cs"/>
              </a:rPr>
              <a:t>som</a:t>
            </a:r>
            <a:r>
              <a:rPr lang="en-GB" sz="1200" kern="1200">
                <a:solidFill>
                  <a:schemeClr val="tx1"/>
                </a:solidFill>
                <a:effectLst/>
                <a:latin typeface="+mn-lt"/>
                <a:ea typeface="+mn-ea"/>
                <a:cs typeface="+mn-cs"/>
              </a:rPr>
              <a:t> har </a:t>
            </a:r>
            <a:r>
              <a:rPr lang="en-GB" sz="1200" kern="1200" err="1">
                <a:solidFill>
                  <a:schemeClr val="tx1"/>
                </a:solidFill>
                <a:effectLst/>
                <a:latin typeface="+mn-lt"/>
                <a:ea typeface="+mn-ea"/>
                <a:cs typeface="+mn-cs"/>
              </a:rPr>
              <a:t>målet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att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hela</a:t>
            </a:r>
            <a:r>
              <a:rPr lang="en-GB" sz="1200" kern="1200">
                <a:solidFill>
                  <a:schemeClr val="tx1"/>
                </a:solidFill>
                <a:effectLst/>
                <a:latin typeface="+mn-lt"/>
                <a:ea typeface="+mn-ea"/>
                <a:cs typeface="+mn-cs"/>
              </a:rPr>
              <a:t> Europa ska </a:t>
            </a:r>
            <a:r>
              <a:rPr lang="en-GB" sz="1200" kern="1200" err="1">
                <a:solidFill>
                  <a:schemeClr val="tx1"/>
                </a:solidFill>
                <a:effectLst/>
                <a:latin typeface="+mn-lt"/>
                <a:ea typeface="+mn-ea"/>
                <a:cs typeface="+mn-cs"/>
              </a:rPr>
              <a:t>vara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klimatneutralt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år</a:t>
            </a:r>
            <a:r>
              <a:rPr lang="en-GB" sz="1200" kern="1200">
                <a:solidFill>
                  <a:schemeClr val="tx1"/>
                </a:solidFill>
                <a:effectLst/>
                <a:latin typeface="+mn-lt"/>
                <a:ea typeface="+mn-ea"/>
                <a:cs typeface="+mn-cs"/>
              </a:rPr>
              <a:t> 2050, den </a:t>
            </a:r>
            <a:r>
              <a:rPr lang="en-GB" sz="1200" kern="1200" err="1">
                <a:solidFill>
                  <a:schemeClr val="tx1"/>
                </a:solidFill>
                <a:effectLst/>
                <a:latin typeface="+mn-lt"/>
                <a:ea typeface="+mn-ea"/>
                <a:cs typeface="+mn-cs"/>
              </a:rPr>
              <a:t>första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klimatneutrala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kontinenten</a:t>
            </a:r>
            <a:r>
              <a:rPr lang="en-GB" sz="1200" kern="1200">
                <a:solidFill>
                  <a:schemeClr val="tx1"/>
                </a:solidFill>
                <a:effectLst/>
                <a:latin typeface="+mn-lt"/>
                <a:ea typeface="+mn-ea"/>
                <a:cs typeface="+mn-cs"/>
              </a:rPr>
              <a:t>. Vi </a:t>
            </a:r>
            <a:r>
              <a:rPr lang="en-GB" sz="1200" kern="1200" err="1">
                <a:solidFill>
                  <a:schemeClr val="tx1"/>
                </a:solidFill>
                <a:effectLst/>
                <a:latin typeface="+mn-lt"/>
                <a:ea typeface="+mn-ea"/>
                <a:cs typeface="+mn-cs"/>
              </a:rPr>
              <a:t>fokuserar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på</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klimatomställningen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i</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städer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eftersom</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förändringar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får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störst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och</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snabbast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effekt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där</a:t>
            </a:r>
            <a:r>
              <a:rPr lang="en-GB" sz="1200" kern="1200">
                <a:solidFill>
                  <a:schemeClr val="tx1"/>
                </a:solidFill>
                <a:effectLst/>
                <a:latin typeface="+mn-lt"/>
                <a:ea typeface="+mn-ea"/>
                <a:cs typeface="+mn-cs"/>
              </a:rPr>
              <a:t>. </a:t>
            </a:r>
          </a:p>
          <a:p>
            <a:r>
              <a:rPr lang="en-GB" sz="1200" kern="1200" err="1">
                <a:solidFill>
                  <a:schemeClr val="tx1"/>
                </a:solidFill>
                <a:effectLst/>
                <a:latin typeface="+mn-lt"/>
                <a:ea typeface="+mn-ea"/>
                <a:cs typeface="+mn-cs"/>
              </a:rPr>
              <a:t>När</a:t>
            </a:r>
            <a:r>
              <a:rPr lang="en-GB" sz="1200" kern="1200">
                <a:solidFill>
                  <a:schemeClr val="tx1"/>
                </a:solidFill>
                <a:effectLst/>
                <a:latin typeface="+mn-lt"/>
                <a:ea typeface="+mn-ea"/>
                <a:cs typeface="+mn-cs"/>
              </a:rPr>
              <a:t> vi talar om </a:t>
            </a:r>
            <a:r>
              <a:rPr lang="en-GB" sz="1200" kern="1200" err="1">
                <a:solidFill>
                  <a:schemeClr val="tx1"/>
                </a:solidFill>
                <a:effectLst/>
                <a:latin typeface="+mn-lt"/>
                <a:ea typeface="+mn-ea"/>
                <a:cs typeface="+mn-cs"/>
              </a:rPr>
              <a:t>städer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räknar</a:t>
            </a:r>
            <a:r>
              <a:rPr lang="en-GB" sz="1200" kern="1200">
                <a:solidFill>
                  <a:schemeClr val="tx1"/>
                </a:solidFill>
                <a:effectLst/>
                <a:latin typeface="+mn-lt"/>
                <a:ea typeface="+mn-ea"/>
                <a:cs typeface="+mn-cs"/>
              </a:rPr>
              <a:t> vi in </a:t>
            </a:r>
            <a:r>
              <a:rPr lang="en-GB" sz="1200" kern="1200" err="1">
                <a:solidFill>
                  <a:schemeClr val="tx1"/>
                </a:solidFill>
                <a:effectLst/>
                <a:latin typeface="+mn-lt"/>
                <a:ea typeface="+mn-ea"/>
                <a:cs typeface="+mn-cs"/>
              </a:rPr>
              <a:t>kommunen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näringslivet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lärosäten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och</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idéburna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organisationer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eftersom</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alla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behöver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samverka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för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att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få</a:t>
            </a:r>
            <a:r>
              <a:rPr lang="en-GB" sz="1200" kern="1200">
                <a:solidFill>
                  <a:schemeClr val="tx1"/>
                </a:solidFill>
                <a:effectLst/>
                <a:latin typeface="+mn-lt"/>
                <a:ea typeface="+mn-ea"/>
                <a:cs typeface="+mn-cs"/>
              </a:rPr>
              <a:t> till </a:t>
            </a:r>
            <a:r>
              <a:rPr lang="en-GB" sz="1200" kern="1200" err="1">
                <a:solidFill>
                  <a:schemeClr val="tx1"/>
                </a:solidFill>
                <a:effectLst/>
                <a:latin typeface="+mn-lt"/>
                <a:ea typeface="+mn-ea"/>
                <a:cs typeface="+mn-cs"/>
              </a:rPr>
              <a:t>omställningen</a:t>
            </a:r>
            <a:r>
              <a:rPr lang="en-GB" sz="1200" kern="120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A41FA33B-6DCE-2247-83CD-50F4E60F29D8}" type="slidenum">
              <a:rPr lang="en-SE" smtClean="0"/>
              <a:t>3</a:t>
            </a:fld>
            <a:endParaRPr lang="en-SE"/>
          </a:p>
        </p:txBody>
      </p:sp>
    </p:spTree>
    <p:extLst>
      <p:ext uri="{BB962C8B-B14F-4D97-AF65-F5344CB8AC3E}">
        <p14:creationId xmlns:p14="http://schemas.microsoft.com/office/powerpoint/2010/main" val="2720052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kern="1200">
                <a:solidFill>
                  <a:schemeClr val="tx1"/>
                </a:solidFill>
                <a:effectLst/>
                <a:latin typeface="+mn-lt"/>
                <a:ea typeface="+mn-ea"/>
                <a:cs typeface="+mn-cs"/>
              </a:rPr>
              <a:t>I Klimatkontrakt 2030 samlas åtaganden från städer, från nationell nivå och från Viable Cities, som ska se till att vi stegvis stärker ambitionen och förmågan att snabba på omställningen. Från Viable Cities sida har vi identifierat fyra utvecklingsprojekt som ska bidra till vidareutveckling av Klimatkontrakt 2030 och i och med det stötta de stora systemförändringar vi står inför. </a:t>
            </a:r>
          </a:p>
          <a:p>
            <a:r>
              <a:rPr lang="en-SE" sz="1200" kern="1200">
                <a:solidFill>
                  <a:schemeClr val="tx1"/>
                </a:solidFill>
                <a:effectLst/>
                <a:latin typeface="+mn-lt"/>
                <a:ea typeface="+mn-ea"/>
                <a:cs typeface="+mn-cs"/>
              </a:rPr>
              <a:t>Det handlar om finansiering, om hur samhället styrs, om digitaliseringen som verktyg för omställningen och om hur medborgarna involveras i allt detta. I alla projekt involveras medskapare från offentlig sektor, näringsliv, civilsamhälle och akademi. Projekten ska ge oss en tydlig bild av hur aktörer i städer aktivt kan arbeta med omställningen inom de fyra områdena.</a:t>
            </a:r>
          </a:p>
          <a:p>
            <a:r>
              <a:rPr lang="en-SE" sz="1200" kern="1200">
                <a:solidFill>
                  <a:schemeClr val="tx1"/>
                </a:solidFill>
                <a:effectLst/>
                <a:latin typeface="+mn-lt"/>
                <a:ea typeface="+mn-ea"/>
                <a:cs typeface="+mn-cs"/>
              </a:rPr>
              <a:t>Ambitionen är att projekten ska ge ny kunskap till revideringen av Klimatkontrakt 2030 i slutet av året och också lyfta arbetet till nationell och internationell nivå.</a:t>
            </a:r>
          </a:p>
          <a:p>
            <a:pPr lvl="0"/>
            <a:r>
              <a:rPr lang="en-SE" sz="1200" u="none" strike="noStrike" kern="1200">
                <a:solidFill>
                  <a:schemeClr val="tx1"/>
                </a:solidFill>
                <a:effectLst/>
                <a:latin typeface="+mn-lt"/>
                <a:ea typeface="+mn-ea"/>
                <a:cs typeface="+mn-cs"/>
              </a:rPr>
              <a:t>Hur kan digitalisering och digitala verktyg stödja städers klimatomställning och bidra till hållbar utveckling i samhället?</a:t>
            </a:r>
          </a:p>
          <a:p>
            <a:pPr lvl="0"/>
            <a:r>
              <a:rPr lang="en-SE" sz="1200" u="none" strike="noStrike" kern="1200">
                <a:solidFill>
                  <a:schemeClr val="tx1"/>
                </a:solidFill>
                <a:effectLst/>
                <a:latin typeface="+mn-lt"/>
                <a:ea typeface="+mn-ea"/>
                <a:cs typeface="+mn-cs"/>
              </a:rPr>
              <a:t>Hur engagerar städerna sina invånare och civilsamhället som medskapare i stadens framtid? </a:t>
            </a:r>
          </a:p>
          <a:p>
            <a:pPr lvl="0"/>
            <a:r>
              <a:rPr lang="en-SE" sz="1200" u="none" strike="noStrike" kern="1200">
                <a:solidFill>
                  <a:schemeClr val="tx1"/>
                </a:solidFill>
                <a:effectLst/>
                <a:latin typeface="+mn-lt"/>
                <a:ea typeface="+mn-ea"/>
                <a:cs typeface="+mn-cs"/>
              </a:rPr>
              <a:t>Hur ska alla investeringar som krävs för klimatomställningen finansieras? </a:t>
            </a:r>
          </a:p>
          <a:p>
            <a:pPr lvl="0"/>
            <a:r>
              <a:rPr lang="en-SE" sz="1200" u="none" strike="noStrike" kern="1200">
                <a:solidFill>
                  <a:schemeClr val="tx1"/>
                </a:solidFill>
                <a:effectLst/>
                <a:latin typeface="+mn-lt"/>
                <a:ea typeface="+mn-ea"/>
                <a:cs typeface="+mn-cs"/>
              </a:rPr>
              <a:t>Hur kan vi förändra hur samhället styrs och fungerar sätt så att vi alla arbetar tillsammans mot ett gemensamt mål?</a:t>
            </a:r>
          </a:p>
          <a:p>
            <a:endParaRPr lang="en-SE"/>
          </a:p>
        </p:txBody>
      </p:sp>
      <p:sp>
        <p:nvSpPr>
          <p:cNvPr id="4" name="Slide Number Placeholder 3"/>
          <p:cNvSpPr>
            <a:spLocks noGrp="1"/>
          </p:cNvSpPr>
          <p:nvPr>
            <p:ph type="sldNum" sz="quarter" idx="5"/>
          </p:nvPr>
        </p:nvSpPr>
        <p:spPr/>
        <p:txBody>
          <a:bodyPr/>
          <a:lstStyle/>
          <a:p>
            <a:fld id="{A41FA33B-6DCE-2247-83CD-50F4E60F29D8}" type="slidenum">
              <a:rPr lang="en-SE" smtClean="0"/>
              <a:t>31</a:t>
            </a:fld>
            <a:endParaRPr lang="en-SE"/>
          </a:p>
        </p:txBody>
      </p:sp>
    </p:spTree>
    <p:extLst>
      <p:ext uri="{BB962C8B-B14F-4D97-AF65-F5344CB8AC3E}">
        <p14:creationId xmlns:p14="http://schemas.microsoft.com/office/powerpoint/2010/main" val="2946447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200" i="1">
                <a:solidFill>
                  <a:schemeClr val="bg1"/>
                </a:solidFill>
              </a:rPr>
              <a:t>På väg mot städer utan utsläpp av växthusgaser 2030 som fungerar bra för människorna som bor i den, och som är bra </a:t>
            </a:r>
            <a:br>
              <a:rPr lang="en-SE" sz="1200" i="1">
                <a:solidFill>
                  <a:schemeClr val="bg1"/>
                </a:solidFill>
              </a:rPr>
            </a:br>
            <a:r>
              <a:rPr lang="en-SE" sz="1200" i="1">
                <a:solidFill>
                  <a:schemeClr val="bg1"/>
                </a:solidFill>
              </a:rPr>
              <a:t>för medborgarnas, företagens och samhällets ekonomi</a:t>
            </a:r>
          </a:p>
          <a:p>
            <a:endParaRPr lang="en-SE"/>
          </a:p>
        </p:txBody>
      </p:sp>
      <p:sp>
        <p:nvSpPr>
          <p:cNvPr id="4" name="Slide Number Placeholder 3"/>
          <p:cNvSpPr>
            <a:spLocks noGrp="1"/>
          </p:cNvSpPr>
          <p:nvPr>
            <p:ph type="sldNum" sz="quarter" idx="5"/>
          </p:nvPr>
        </p:nvSpPr>
        <p:spPr/>
        <p:txBody>
          <a:bodyPr/>
          <a:lstStyle/>
          <a:p>
            <a:fld id="{A41FA33B-6DCE-2247-83CD-50F4E60F29D8}" type="slidenum">
              <a:rPr lang="en-SE" smtClean="0"/>
              <a:t>4</a:t>
            </a:fld>
            <a:endParaRPr lang="en-SE"/>
          </a:p>
        </p:txBody>
      </p:sp>
    </p:spTree>
    <p:extLst>
      <p:ext uri="{BB962C8B-B14F-4D97-AF65-F5344CB8AC3E}">
        <p14:creationId xmlns:p14="http://schemas.microsoft.com/office/powerpoint/2010/main" val="2531168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A41FA33B-6DCE-2247-83CD-50F4E60F29D8}" type="slidenum">
              <a:rPr lang="en-SE" smtClean="0"/>
              <a:t>5</a:t>
            </a:fld>
            <a:endParaRPr lang="en-SE"/>
          </a:p>
        </p:txBody>
      </p:sp>
    </p:spTree>
    <p:extLst>
      <p:ext uri="{BB962C8B-B14F-4D97-AF65-F5344CB8AC3E}">
        <p14:creationId xmlns:p14="http://schemas.microsoft.com/office/powerpoint/2010/main" val="284677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A41FA33B-6DCE-2247-83CD-50F4E60F29D8}" type="slidenum">
              <a:rPr lang="en-SE" smtClean="0"/>
              <a:t>6</a:t>
            </a:fld>
            <a:endParaRPr lang="en-SE"/>
          </a:p>
        </p:txBody>
      </p:sp>
    </p:spTree>
    <p:extLst>
      <p:ext uri="{BB962C8B-B14F-4D97-AF65-F5344CB8AC3E}">
        <p14:creationId xmlns:p14="http://schemas.microsoft.com/office/powerpoint/2010/main" val="3146322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1FA33B-6DCE-2247-83CD-50F4E60F29D8}" type="slidenum">
              <a:rPr lang="en-SE" smtClean="0"/>
              <a:t>9</a:t>
            </a:fld>
            <a:endParaRPr lang="en-SE"/>
          </a:p>
        </p:txBody>
      </p:sp>
    </p:spTree>
    <p:extLst>
      <p:ext uri="{BB962C8B-B14F-4D97-AF65-F5344CB8AC3E}">
        <p14:creationId xmlns:p14="http://schemas.microsoft.com/office/powerpoint/2010/main" val="287889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kern="1200">
                <a:solidFill>
                  <a:schemeClr val="tx1"/>
                </a:solidFill>
                <a:effectLst/>
                <a:latin typeface="+mn-lt"/>
                <a:ea typeface="+mn-ea"/>
                <a:cs typeface="+mn-cs"/>
              </a:rPr>
              <a:t>I Klimatkontrakt 2030 samlas åtaganden från städer, från nationell nivå och från Viable Cities, som ska se till att vi stegvis stärker ambitionen och förmågan att snabba på omställningen. Från Viable Cities sida har vi identifierat fyra utvecklingsprojekt som ska bidra till vidareutveckling av Klimatkontrakt 2030 och i och med det stötta de stora systemförändringar vi står inför. </a:t>
            </a:r>
          </a:p>
          <a:p>
            <a:r>
              <a:rPr lang="en-SE" sz="1200" kern="1200">
                <a:solidFill>
                  <a:schemeClr val="tx1"/>
                </a:solidFill>
                <a:effectLst/>
                <a:latin typeface="+mn-lt"/>
                <a:ea typeface="+mn-ea"/>
                <a:cs typeface="+mn-cs"/>
              </a:rPr>
              <a:t>Det handlar om finansiering, om hur samhället styrs, om digitaliseringen som verktyg för omställningen och om hur medborgarna involveras i allt detta. I alla projekt involveras medskapare från offentlig sektor, näringsliv, civilsamhälle och akademi. Projekten ska ge oss en tydlig bild av hur aktörer i städer aktivt kan arbeta med omställningen inom de fyra områdena.</a:t>
            </a:r>
          </a:p>
          <a:p>
            <a:r>
              <a:rPr lang="en-SE" sz="1200" kern="1200">
                <a:solidFill>
                  <a:schemeClr val="tx1"/>
                </a:solidFill>
                <a:effectLst/>
                <a:latin typeface="+mn-lt"/>
                <a:ea typeface="+mn-ea"/>
                <a:cs typeface="+mn-cs"/>
              </a:rPr>
              <a:t>Ambitionen är att projekten ska ge ny kunskap till revideringen av Klimatkontrakt 2030 i slutet av året och också lyfta arbetet till nationell och internationell nivå.</a:t>
            </a:r>
          </a:p>
          <a:p>
            <a:pPr lvl="0"/>
            <a:r>
              <a:rPr lang="en-SE" sz="1200" u="none" strike="noStrike" kern="1200">
                <a:solidFill>
                  <a:schemeClr val="tx1"/>
                </a:solidFill>
                <a:effectLst/>
                <a:latin typeface="+mn-lt"/>
                <a:ea typeface="+mn-ea"/>
                <a:cs typeface="+mn-cs"/>
              </a:rPr>
              <a:t>Hur kan digitalisering och digitala verktyg stödja städers klimatomställning och bidra till hållbar utveckling i samhället?</a:t>
            </a:r>
          </a:p>
          <a:p>
            <a:pPr lvl="0"/>
            <a:r>
              <a:rPr lang="en-SE" sz="1200" u="none" strike="noStrike" kern="1200">
                <a:solidFill>
                  <a:schemeClr val="tx1"/>
                </a:solidFill>
                <a:effectLst/>
                <a:latin typeface="+mn-lt"/>
                <a:ea typeface="+mn-ea"/>
                <a:cs typeface="+mn-cs"/>
              </a:rPr>
              <a:t>Hur engagerar städerna sina invånare och civilsamhället som medskapare i stadens framtid? </a:t>
            </a:r>
          </a:p>
          <a:p>
            <a:pPr lvl="0"/>
            <a:r>
              <a:rPr lang="en-SE" sz="1200" u="none" strike="noStrike" kern="1200">
                <a:solidFill>
                  <a:schemeClr val="tx1"/>
                </a:solidFill>
                <a:effectLst/>
                <a:latin typeface="+mn-lt"/>
                <a:ea typeface="+mn-ea"/>
                <a:cs typeface="+mn-cs"/>
              </a:rPr>
              <a:t>Hur ska alla investeringar som krävs för klimatomställningen finansieras? </a:t>
            </a:r>
          </a:p>
          <a:p>
            <a:pPr lvl="0"/>
            <a:r>
              <a:rPr lang="en-SE" sz="1200" u="none" strike="noStrike" kern="1200">
                <a:solidFill>
                  <a:schemeClr val="tx1"/>
                </a:solidFill>
                <a:effectLst/>
                <a:latin typeface="+mn-lt"/>
                <a:ea typeface="+mn-ea"/>
                <a:cs typeface="+mn-cs"/>
              </a:rPr>
              <a:t>Hur kan vi förändra hur samhället styrs och fungerar sätt så att vi alla arbetar tillsammans mot ett gemensamt mål?</a:t>
            </a:r>
          </a:p>
          <a:p>
            <a:endParaRPr lang="en-SE"/>
          </a:p>
        </p:txBody>
      </p:sp>
      <p:sp>
        <p:nvSpPr>
          <p:cNvPr id="4" name="Slide Number Placeholder 3"/>
          <p:cNvSpPr>
            <a:spLocks noGrp="1"/>
          </p:cNvSpPr>
          <p:nvPr>
            <p:ph type="sldNum" sz="quarter" idx="5"/>
          </p:nvPr>
        </p:nvSpPr>
        <p:spPr/>
        <p:txBody>
          <a:bodyPr/>
          <a:lstStyle/>
          <a:p>
            <a:fld id="{A41FA33B-6DCE-2247-83CD-50F4E60F29D8}" type="slidenum">
              <a:rPr lang="en-SE" smtClean="0"/>
              <a:t>10</a:t>
            </a:fld>
            <a:endParaRPr lang="en-SE"/>
          </a:p>
        </p:txBody>
      </p:sp>
    </p:spTree>
    <p:extLst>
      <p:ext uri="{BB962C8B-B14F-4D97-AF65-F5344CB8AC3E}">
        <p14:creationId xmlns:p14="http://schemas.microsoft.com/office/powerpoint/2010/main" val="1127589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A41FA33B-6DCE-2247-83CD-50F4E60F29D8}" type="slidenum">
              <a:rPr lang="en-SE" smtClean="0"/>
              <a:t>11</a:t>
            </a:fld>
            <a:endParaRPr lang="en-SE"/>
          </a:p>
        </p:txBody>
      </p:sp>
    </p:spTree>
    <p:extLst>
      <p:ext uri="{BB962C8B-B14F-4D97-AF65-F5344CB8AC3E}">
        <p14:creationId xmlns:p14="http://schemas.microsoft.com/office/powerpoint/2010/main" val="1171684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200" i="1">
                <a:solidFill>
                  <a:schemeClr val="bg1"/>
                </a:solidFill>
              </a:rPr>
              <a:t>Parternas åtaganden ska vässas vid varje revidering, så att kontraktet konkret bidrar till att omställningen tar ordentlig fart i städerna. </a:t>
            </a:r>
            <a:endParaRPr lang="en-SE" sz="1200" i="1">
              <a:solidFill>
                <a:schemeClr val="bg1"/>
              </a:solidFill>
              <a:latin typeface="Open Sans" panose="020B0606030504020204" pitchFamily="34" charset="0"/>
              <a:ea typeface="Open Sans" panose="020B0606030504020204" pitchFamily="34" charset="0"/>
            </a:endParaRPr>
          </a:p>
          <a:p>
            <a:endParaRPr lang="en-SE"/>
          </a:p>
        </p:txBody>
      </p:sp>
      <p:sp>
        <p:nvSpPr>
          <p:cNvPr id="4" name="Slide Number Placeholder 3"/>
          <p:cNvSpPr>
            <a:spLocks noGrp="1"/>
          </p:cNvSpPr>
          <p:nvPr>
            <p:ph type="sldNum" sz="quarter" idx="5"/>
          </p:nvPr>
        </p:nvSpPr>
        <p:spPr/>
        <p:txBody>
          <a:bodyPr/>
          <a:lstStyle/>
          <a:p>
            <a:fld id="{A41FA33B-6DCE-2247-83CD-50F4E60F29D8}" type="slidenum">
              <a:rPr lang="en-SE" smtClean="0"/>
              <a:t>12</a:t>
            </a:fld>
            <a:endParaRPr lang="en-SE"/>
          </a:p>
        </p:txBody>
      </p:sp>
    </p:spTree>
    <p:extLst>
      <p:ext uri="{BB962C8B-B14F-4D97-AF65-F5344CB8AC3E}">
        <p14:creationId xmlns:p14="http://schemas.microsoft.com/office/powerpoint/2010/main" val="879585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hyperlink" Target="https://support.microsoft.com/sv-se/office/%C3%A4ndra-en-bildbakgrund-i-powerpoint-f68a314a-92b2-dc07-54ca-eb7919a6291d"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support.microsoft.com/sv-se/office/%C3%A4ndra-en-bildbakgrund-i-powerpoint-f68a314a-92b2-dc07-54ca-eb7919a6291d"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upport.microsoft.com/sv-se/office/%C3%A4ndra-en-bildbakgrund-i-powerpoint-f68a314a-92b2-dc07-54ca-eb7919a6291d" TargetMode="External"/><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upport.microsoft.com/sv-se/office/%C3%A4ndra-en-bildbakgrund-i-powerpoint-f68a314a-92b2-dc07-54ca-eb7919a6291d" TargetMode="External"/><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support.microsoft.com/sv-se/office/%C3%A4ndra-en-bildbakgrund-i-powerpoint-f68a314a-92b2-dc07-54ca-eb7919a6291d" TargetMode="External"/><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support.microsoft.com/sv-se/office/%C3%A4ndra-en-bildbakgrund-i-powerpoint-f68a314a-92b2-dc07-54ca-eb7919a6291d" TargetMode="External"/><Relationship Id="rId5" Type="http://schemas.openxmlformats.org/officeDocument/2006/relationships/image" Target="../media/image8.sv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hyperlink" Target="https://support.microsoft.com/sv-se/office/%C3%A4ndra-en-bildbakgrund-i-powerpoint-f68a314a-92b2-dc07-54ca-eb7919a6291d"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emf"/><Relationship Id="rId4" Type="http://schemas.openxmlformats.org/officeDocument/2006/relationships/hyperlink" Target="https://support.microsoft.com/sv-se/office/%C3%A4ndra-en-bildbakgrund-i-powerpoint-f68a314a-92b2-dc07-54ca-eb7919a6291d"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hyperlink" Target="https://support.microsoft.com/sv-se/office/%C3%A4ndra-en-bildbakgrund-i-powerpoint-f68a314a-92b2-dc07-54ca-eb7919a6291d"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hyperlink" Target="https://support.microsoft.com/sv-se/office/%C3%A4ndra-en-bildbakgrund-i-powerpoint-f68a314a-92b2-dc07-54ca-eb7919a6291d"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EFE25766-6E21-9848-9E8A-5386E9500D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0244875" cy="6858000"/>
          </a:xfrm>
          <a:prstGeom prst="rect">
            <a:avLst/>
          </a:prstGeom>
        </p:spPr>
      </p:pic>
      <p:sp>
        <p:nvSpPr>
          <p:cNvPr id="2" name="Title 1">
            <a:extLst>
              <a:ext uri="{FF2B5EF4-FFF2-40B4-BE49-F238E27FC236}">
                <a16:creationId xmlns:a16="http://schemas.microsoft.com/office/drawing/2014/main" id="{3C95A49A-2063-C34B-A517-6E3A07AB2372}"/>
              </a:ext>
            </a:extLst>
          </p:cNvPr>
          <p:cNvSpPr>
            <a:spLocks noGrp="1"/>
          </p:cNvSpPr>
          <p:nvPr>
            <p:ph type="ctrTitle"/>
          </p:nvPr>
        </p:nvSpPr>
        <p:spPr>
          <a:xfrm>
            <a:off x="623887" y="1573822"/>
            <a:ext cx="9082453" cy="1855177"/>
          </a:xfrm>
        </p:spPr>
        <p:txBody>
          <a:bodyPr anchor="b"/>
          <a:lstStyle>
            <a:lvl1pPr algn="l">
              <a:defRPr sz="5400">
                <a:solidFill>
                  <a:schemeClr val="bg1"/>
                </a:solidFill>
              </a:defRPr>
            </a:lvl1pPr>
          </a:lstStyle>
          <a:p>
            <a:r>
              <a:rPr lang="en-GB"/>
              <a:t>Click to edit Master title style</a:t>
            </a:r>
            <a:endParaRPr lang="en-SE"/>
          </a:p>
        </p:txBody>
      </p:sp>
      <p:sp>
        <p:nvSpPr>
          <p:cNvPr id="3" name="Subtitle 2">
            <a:extLst>
              <a:ext uri="{FF2B5EF4-FFF2-40B4-BE49-F238E27FC236}">
                <a16:creationId xmlns:a16="http://schemas.microsoft.com/office/drawing/2014/main" id="{1D497C2B-F69D-2D44-A1ED-1255D2F1156D}"/>
              </a:ext>
            </a:extLst>
          </p:cNvPr>
          <p:cNvSpPr>
            <a:spLocks noGrp="1"/>
          </p:cNvSpPr>
          <p:nvPr>
            <p:ph type="subTitle" idx="1"/>
          </p:nvPr>
        </p:nvSpPr>
        <p:spPr>
          <a:xfrm>
            <a:off x="623888" y="348773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pic>
        <p:nvPicPr>
          <p:cNvPr id="11" name="Picture 10">
            <a:extLst>
              <a:ext uri="{FF2B5EF4-FFF2-40B4-BE49-F238E27FC236}">
                <a16:creationId xmlns:a16="http://schemas.microsoft.com/office/drawing/2014/main" id="{A4DB47D4-12CE-E34E-A2E3-B5E218C3CE8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3888" y="620713"/>
            <a:ext cx="1829166" cy="718303"/>
          </a:xfrm>
          <a:prstGeom prst="rect">
            <a:avLst/>
          </a:prstGeom>
        </p:spPr>
      </p:pic>
      <p:pic>
        <p:nvPicPr>
          <p:cNvPr id="18" name="Graphic 17">
            <a:extLst>
              <a:ext uri="{FF2B5EF4-FFF2-40B4-BE49-F238E27FC236}">
                <a16:creationId xmlns:a16="http://schemas.microsoft.com/office/drawing/2014/main" id="{24B609ED-DC7E-B74B-97AE-BB184FA258C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887357" y="5575610"/>
            <a:ext cx="5982304" cy="976192"/>
          </a:xfrm>
          <a:prstGeom prst="rect">
            <a:avLst/>
          </a:prstGeom>
        </p:spPr>
      </p:pic>
    </p:spTree>
    <p:extLst>
      <p:ext uri="{BB962C8B-B14F-4D97-AF65-F5344CB8AC3E}">
        <p14:creationId xmlns:p14="http://schemas.microsoft.com/office/powerpoint/2010/main" val="3933328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 grö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974F5-A603-3A42-931D-052C6F8C375A}"/>
              </a:ext>
            </a:extLst>
          </p:cNvPr>
          <p:cNvSpPr>
            <a:spLocks noGrp="1"/>
          </p:cNvSpPr>
          <p:nvPr>
            <p:ph type="title"/>
          </p:nvPr>
        </p:nvSpPr>
        <p:spPr>
          <a:xfrm>
            <a:off x="623888" y="788334"/>
            <a:ext cx="8532812" cy="816201"/>
          </a:xfrm>
        </p:spPr>
        <p:txBody>
          <a:bodyPr/>
          <a:lstStyle>
            <a:lvl1pPr>
              <a:defRPr>
                <a:solidFill>
                  <a:schemeClr val="bg1"/>
                </a:solidFill>
              </a:defRPr>
            </a:lvl1pPr>
          </a:lstStyle>
          <a:p>
            <a:r>
              <a:rPr lang="en-GB"/>
              <a:t>Click to edit Master title style</a:t>
            </a:r>
            <a:endParaRPr lang="en-SE"/>
          </a:p>
        </p:txBody>
      </p:sp>
      <p:sp>
        <p:nvSpPr>
          <p:cNvPr id="3" name="Content Placeholder 2">
            <a:extLst>
              <a:ext uri="{FF2B5EF4-FFF2-40B4-BE49-F238E27FC236}">
                <a16:creationId xmlns:a16="http://schemas.microsoft.com/office/drawing/2014/main" id="{CCB9481E-BB5B-C941-ACD9-69870539ABE3}"/>
              </a:ext>
            </a:extLst>
          </p:cNvPr>
          <p:cNvSpPr>
            <a:spLocks noGrp="1"/>
          </p:cNvSpPr>
          <p:nvPr>
            <p:ph idx="1"/>
          </p:nvPr>
        </p:nvSpPr>
        <p:spPr>
          <a:xfrm>
            <a:off x="623889" y="2041873"/>
            <a:ext cx="8532812" cy="4195415"/>
          </a:xfrm>
        </p:spPr>
        <p:txBody>
          <a:bodyPr/>
          <a:lstStyle>
            <a:lvl1pPr>
              <a:lnSpc>
                <a:spcPct val="110000"/>
              </a:lnSpc>
              <a:buClr>
                <a:schemeClr val="accent6"/>
              </a:buClr>
              <a:defRPr>
                <a:solidFill>
                  <a:schemeClr val="bg1"/>
                </a:solidFill>
              </a:defRPr>
            </a:lvl1pPr>
            <a:lvl2pPr>
              <a:lnSpc>
                <a:spcPct val="110000"/>
              </a:lnSpc>
              <a:buClr>
                <a:schemeClr val="accent6"/>
              </a:buClr>
              <a:defRPr>
                <a:solidFill>
                  <a:schemeClr val="bg1"/>
                </a:solidFill>
              </a:defRPr>
            </a:lvl2pPr>
            <a:lvl3pPr>
              <a:lnSpc>
                <a:spcPct val="110000"/>
              </a:lnSpc>
              <a:buClr>
                <a:schemeClr val="accent6"/>
              </a:buClr>
              <a:defRPr>
                <a:solidFill>
                  <a:schemeClr val="bg1"/>
                </a:solidFill>
              </a:defRPr>
            </a:lvl3pPr>
            <a:lvl4pPr>
              <a:lnSpc>
                <a:spcPct val="110000"/>
              </a:lnSpc>
              <a:buClr>
                <a:schemeClr val="accent6"/>
              </a:buClr>
              <a:defRPr>
                <a:solidFill>
                  <a:schemeClr val="bg1"/>
                </a:solidFill>
              </a:defRPr>
            </a:lvl4pPr>
            <a:lvl5pPr>
              <a:lnSpc>
                <a:spcPct val="110000"/>
              </a:lnSpc>
              <a:buClr>
                <a:schemeClr val="accent6"/>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3F8EA6A6-5637-7D40-8654-D412E034F02E}"/>
              </a:ext>
            </a:extLst>
          </p:cNvPr>
          <p:cNvSpPr>
            <a:spLocks noGrp="1"/>
          </p:cNvSpPr>
          <p:nvPr>
            <p:ph type="dt" sz="half" idx="10"/>
          </p:nvPr>
        </p:nvSpPr>
        <p:spPr/>
        <p:txBody>
          <a:bodyPr/>
          <a:lstStyle>
            <a:lvl1pPr>
              <a:defRPr>
                <a:solidFill>
                  <a:schemeClr val="bg1"/>
                </a:solidFill>
              </a:defRPr>
            </a:lvl1pPr>
          </a:lstStyle>
          <a:p>
            <a:fld id="{209EE1A2-EDBE-BE49-BEE4-D4D758475C9D}" type="datetimeFigureOut">
              <a:rPr lang="en-SE" smtClean="0"/>
              <a:pPr/>
              <a:t>10/12/21</a:t>
            </a:fld>
            <a:endParaRPr lang="en-SE"/>
          </a:p>
        </p:txBody>
      </p:sp>
      <p:sp>
        <p:nvSpPr>
          <p:cNvPr id="5" name="Footer Placeholder 4">
            <a:extLst>
              <a:ext uri="{FF2B5EF4-FFF2-40B4-BE49-F238E27FC236}">
                <a16:creationId xmlns:a16="http://schemas.microsoft.com/office/drawing/2014/main" id="{67757423-64BA-6242-94E2-2D8A6F3EF495}"/>
              </a:ext>
            </a:extLst>
          </p:cNvPr>
          <p:cNvSpPr>
            <a:spLocks noGrp="1"/>
          </p:cNvSpPr>
          <p:nvPr>
            <p:ph type="ftr" sz="quarter" idx="11"/>
          </p:nvPr>
        </p:nvSpPr>
        <p:spPr/>
        <p:txBody>
          <a:bodyPr/>
          <a:lstStyle>
            <a:lvl1pPr>
              <a:defRPr>
                <a:solidFill>
                  <a:schemeClr val="bg1"/>
                </a:solidFill>
              </a:defRPr>
            </a:lvl1pPr>
          </a:lstStyle>
          <a:p>
            <a:endParaRPr lang="en-SE"/>
          </a:p>
        </p:txBody>
      </p:sp>
      <p:sp>
        <p:nvSpPr>
          <p:cNvPr id="6" name="Slide Number Placeholder 5">
            <a:extLst>
              <a:ext uri="{FF2B5EF4-FFF2-40B4-BE49-F238E27FC236}">
                <a16:creationId xmlns:a16="http://schemas.microsoft.com/office/drawing/2014/main" id="{93A0C014-AEC7-1B47-90F5-7D124F06A48C}"/>
              </a:ext>
            </a:extLst>
          </p:cNvPr>
          <p:cNvSpPr>
            <a:spLocks noGrp="1"/>
          </p:cNvSpPr>
          <p:nvPr>
            <p:ph type="sldNum" sz="quarter" idx="12"/>
          </p:nvPr>
        </p:nvSpPr>
        <p:spPr/>
        <p:txBody>
          <a:bodyPr/>
          <a:lstStyle>
            <a:lvl1pPr>
              <a:defRPr>
                <a:solidFill>
                  <a:schemeClr val="bg1"/>
                </a:solidFill>
              </a:defRPr>
            </a:lvl1pPr>
          </a:lstStyle>
          <a:p>
            <a:fld id="{C22DD046-E165-3F4C-B296-E66094E1D3A3}" type="slidenum">
              <a:rPr lang="en-SE" smtClean="0"/>
              <a:pPr/>
              <a:t>‹#›</a:t>
            </a:fld>
            <a:endParaRPr lang="en-SE"/>
          </a:p>
        </p:txBody>
      </p:sp>
      <p:pic>
        <p:nvPicPr>
          <p:cNvPr id="7" name="Graphic 6">
            <a:extLst>
              <a:ext uri="{FF2B5EF4-FFF2-40B4-BE49-F238E27FC236}">
                <a16:creationId xmlns:a16="http://schemas.microsoft.com/office/drawing/2014/main" id="{02E61CF9-990D-ED4C-B1DB-E2A3A14F35F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69179"/>
          <a:stretch/>
        </p:blipFill>
        <p:spPr>
          <a:xfrm>
            <a:off x="11715155" y="6207125"/>
            <a:ext cx="372036" cy="474864"/>
          </a:xfrm>
          <a:prstGeom prst="rect">
            <a:avLst/>
          </a:prstGeom>
        </p:spPr>
      </p:pic>
      <p:sp>
        <p:nvSpPr>
          <p:cNvPr id="8" name="TextBox 7">
            <a:extLst>
              <a:ext uri="{FF2B5EF4-FFF2-40B4-BE49-F238E27FC236}">
                <a16:creationId xmlns:a16="http://schemas.microsoft.com/office/drawing/2014/main" id="{79862001-D252-7440-851F-5960A20AB5A8}"/>
              </a:ext>
            </a:extLst>
          </p:cNvPr>
          <p:cNvSpPr txBox="1"/>
          <p:nvPr userDrawn="1"/>
        </p:nvSpPr>
        <p:spPr>
          <a:xfrm>
            <a:off x="12670972" y="0"/>
            <a:ext cx="2249714" cy="3139321"/>
          </a:xfrm>
          <a:prstGeom prst="rect">
            <a:avLst/>
          </a:prstGeom>
          <a:noFill/>
        </p:spPr>
        <p:txBody>
          <a:bodyPr wrap="square" rtlCol="0">
            <a:spAutoFit/>
          </a:bodyPr>
          <a:lstStyle/>
          <a:p>
            <a:r>
              <a:rPr lang="en-SE"/>
              <a:t>För att ändra färg på sidan, byt färg på bildbakgrunden:</a:t>
            </a:r>
          </a:p>
          <a:p>
            <a:r>
              <a:rPr lang="en-GB">
                <a:hlinkClick r:id="rId4"/>
              </a:rPr>
              <a:t>https://support.microsoft.com/sv-se/office/%C3%A4ndra-en-bildbakgrund-i-powerpoint-f68a314a-92b2-dc07-54ca-eb7919a6291d</a:t>
            </a:r>
            <a:endParaRPr lang="en-GB"/>
          </a:p>
          <a:p>
            <a:endParaRPr lang="en-SE"/>
          </a:p>
        </p:txBody>
      </p:sp>
    </p:spTree>
    <p:extLst>
      <p:ext uri="{BB962C8B-B14F-4D97-AF65-F5344CB8AC3E}">
        <p14:creationId xmlns:p14="http://schemas.microsoft.com/office/powerpoint/2010/main" val="242906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ighlight bild">
    <p:bg>
      <p:bgPr>
        <a:solidFill>
          <a:schemeClr val="accent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0BFA9E1-073E-9543-AFDE-42C9465D94B3}"/>
              </a:ext>
            </a:extLst>
          </p:cNvPr>
          <p:cNvSpPr>
            <a:spLocks noGrp="1"/>
          </p:cNvSpPr>
          <p:nvPr>
            <p:ph type="pic" sz="quarter" idx="13"/>
          </p:nvPr>
        </p:nvSpPr>
        <p:spPr>
          <a:xfrm>
            <a:off x="0" y="0"/>
            <a:ext cx="12192000" cy="6858000"/>
          </a:xfrm>
          <a:custGeom>
            <a:avLst/>
            <a:gdLst>
              <a:gd name="connsiteX0" fmla="*/ 12192000 w 12192000"/>
              <a:gd name="connsiteY0" fmla="*/ 4868468 h 6858000"/>
              <a:gd name="connsiteX1" fmla="*/ 12192000 w 12192000"/>
              <a:gd name="connsiteY1" fmla="*/ 6858000 h 6858000"/>
              <a:gd name="connsiteX2" fmla="*/ 10181934 w 12192000"/>
              <a:gd name="connsiteY2" fmla="*/ 6858000 h 6858000"/>
              <a:gd name="connsiteX3" fmla="*/ 10196859 w 12192000"/>
              <a:gd name="connsiteY3" fmla="*/ 6657494 h 6858000"/>
              <a:gd name="connsiteX4" fmla="*/ 12024858 w 12192000"/>
              <a:gd name="connsiteY4" fmla="*/ 4876748 h 6858000"/>
              <a:gd name="connsiteX5" fmla="*/ 0 w 12192000"/>
              <a:gd name="connsiteY5" fmla="*/ 0 h 6858000"/>
              <a:gd name="connsiteX6" fmla="*/ 12192000 w 12192000"/>
              <a:gd name="connsiteY6" fmla="*/ 0 h 6858000"/>
              <a:gd name="connsiteX7" fmla="*/ 12192000 w 12192000"/>
              <a:gd name="connsiteY7" fmla="*/ 2822577 h 6858000"/>
              <a:gd name="connsiteX8" fmla="*/ 12022447 w 12192000"/>
              <a:gd name="connsiteY8" fmla="*/ 2826825 h 6858000"/>
              <a:gd name="connsiteX9" fmla="*/ 8157260 w 12192000"/>
              <a:gd name="connsiteY9" fmla="*/ 6448509 h 6858000"/>
              <a:gd name="connsiteX10" fmla="*/ 8131663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2192000" y="4868468"/>
                </a:moveTo>
                <a:lnTo>
                  <a:pt x="12192000" y="6858000"/>
                </a:lnTo>
                <a:lnTo>
                  <a:pt x="10181934" y="6858000"/>
                </a:lnTo>
                <a:lnTo>
                  <a:pt x="10196859" y="6657494"/>
                </a:lnTo>
                <a:cubicBezTo>
                  <a:pt x="10314484" y="5715036"/>
                  <a:pt x="11072153" y="4971674"/>
                  <a:pt x="12024858" y="4876748"/>
                </a:cubicBezTo>
                <a:close/>
                <a:moveTo>
                  <a:pt x="0" y="0"/>
                </a:moveTo>
                <a:lnTo>
                  <a:pt x="12192000" y="0"/>
                </a:lnTo>
                <a:lnTo>
                  <a:pt x="12192000" y="2822577"/>
                </a:lnTo>
                <a:lnTo>
                  <a:pt x="12022447" y="2826825"/>
                </a:lnTo>
                <a:cubicBezTo>
                  <a:pt x="10011130" y="2927844"/>
                  <a:pt x="8380918" y="4476004"/>
                  <a:pt x="8157260" y="6448509"/>
                </a:cubicBezTo>
                <a:lnTo>
                  <a:pt x="8131663" y="6858000"/>
                </a:lnTo>
                <a:lnTo>
                  <a:pt x="0" y="6858000"/>
                </a:lnTo>
                <a:close/>
              </a:path>
            </a:pathLst>
          </a:custGeom>
          <a:solidFill>
            <a:schemeClr val="bg1"/>
          </a:solidFill>
        </p:spPr>
        <p:txBody>
          <a:bodyPr wrap="square">
            <a:noAutofit/>
          </a:bodyPr>
          <a:lstStyle/>
          <a:p>
            <a:endParaRPr lang="en-SE"/>
          </a:p>
        </p:txBody>
      </p:sp>
      <p:sp>
        <p:nvSpPr>
          <p:cNvPr id="2" name="Title 1">
            <a:extLst>
              <a:ext uri="{FF2B5EF4-FFF2-40B4-BE49-F238E27FC236}">
                <a16:creationId xmlns:a16="http://schemas.microsoft.com/office/drawing/2014/main" id="{3C95A49A-2063-C34B-A517-6E3A07AB2372}"/>
              </a:ext>
            </a:extLst>
          </p:cNvPr>
          <p:cNvSpPr>
            <a:spLocks noGrp="1"/>
          </p:cNvSpPr>
          <p:nvPr>
            <p:ph type="ctrTitle"/>
          </p:nvPr>
        </p:nvSpPr>
        <p:spPr>
          <a:xfrm>
            <a:off x="623887" y="2501411"/>
            <a:ext cx="10944225" cy="1855177"/>
          </a:xfrm>
        </p:spPr>
        <p:txBody>
          <a:bodyPr anchor="ctr" anchorCtr="0"/>
          <a:lstStyle>
            <a:lvl1pPr algn="ctr">
              <a:defRPr sz="7200">
                <a:solidFill>
                  <a:schemeClr val="bg1"/>
                </a:solidFill>
              </a:defRPr>
            </a:lvl1pPr>
          </a:lstStyle>
          <a:p>
            <a:r>
              <a:rPr lang="en-GB"/>
              <a:t>Click to edit Master title style</a:t>
            </a:r>
            <a:endParaRPr lang="en-SE"/>
          </a:p>
        </p:txBody>
      </p:sp>
      <p:sp>
        <p:nvSpPr>
          <p:cNvPr id="13" name="TextBox 12">
            <a:extLst>
              <a:ext uri="{FF2B5EF4-FFF2-40B4-BE49-F238E27FC236}">
                <a16:creationId xmlns:a16="http://schemas.microsoft.com/office/drawing/2014/main" id="{DACF05DB-3FA7-3846-9954-73C7854D87E7}"/>
              </a:ext>
            </a:extLst>
          </p:cNvPr>
          <p:cNvSpPr txBox="1"/>
          <p:nvPr userDrawn="1"/>
        </p:nvSpPr>
        <p:spPr>
          <a:xfrm>
            <a:off x="12670972" y="2031325"/>
            <a:ext cx="2249714" cy="3139321"/>
          </a:xfrm>
          <a:prstGeom prst="rect">
            <a:avLst/>
          </a:prstGeom>
          <a:noFill/>
        </p:spPr>
        <p:txBody>
          <a:bodyPr wrap="square" rtlCol="0">
            <a:spAutoFit/>
          </a:bodyPr>
          <a:lstStyle/>
          <a:p>
            <a:r>
              <a:rPr lang="en-SE"/>
              <a:t>För att ändra färg på bågen, byt färg på bildbakgrunden:</a:t>
            </a:r>
          </a:p>
          <a:p>
            <a:r>
              <a:rPr lang="en-GB">
                <a:hlinkClick r:id="rId2"/>
              </a:rPr>
              <a:t>https://support.microsoft.com/sv-se/office/%C3%A4ndra-en-bildbakgrund-i-powerpoint-f68a314a-92b2-dc07-54ca-eb7919a6291d</a:t>
            </a:r>
            <a:endParaRPr lang="en-GB"/>
          </a:p>
          <a:p>
            <a:endParaRPr lang="en-SE"/>
          </a:p>
        </p:txBody>
      </p:sp>
      <p:sp>
        <p:nvSpPr>
          <p:cNvPr id="14" name="TextBox 13">
            <a:extLst>
              <a:ext uri="{FF2B5EF4-FFF2-40B4-BE49-F238E27FC236}">
                <a16:creationId xmlns:a16="http://schemas.microsoft.com/office/drawing/2014/main" id="{B8CE167B-24B2-484A-8D1B-6DC54BD73449}"/>
              </a:ext>
            </a:extLst>
          </p:cNvPr>
          <p:cNvSpPr txBox="1"/>
          <p:nvPr userDrawn="1"/>
        </p:nvSpPr>
        <p:spPr>
          <a:xfrm>
            <a:off x="12670972" y="0"/>
            <a:ext cx="2249714" cy="2031325"/>
          </a:xfrm>
          <a:prstGeom prst="rect">
            <a:avLst/>
          </a:prstGeom>
          <a:noFill/>
        </p:spPr>
        <p:txBody>
          <a:bodyPr wrap="square" rtlCol="0">
            <a:spAutoFit/>
          </a:bodyPr>
          <a:lstStyle/>
          <a:p>
            <a:r>
              <a:rPr lang="sv-SE"/>
              <a:t>Klicka på ikonen för att lägga till en bild.</a:t>
            </a:r>
          </a:p>
          <a:p>
            <a:r>
              <a:rPr lang="sv-SE"/>
              <a:t>Byt ut bilden genom att klicka på bilden och välj ”byt bild” i rullgardinsmenyn.</a:t>
            </a:r>
            <a:endParaRPr lang="en-GB"/>
          </a:p>
          <a:p>
            <a:endParaRPr lang="en-SE"/>
          </a:p>
        </p:txBody>
      </p:sp>
      <p:sp>
        <p:nvSpPr>
          <p:cNvPr id="3" name="textruta 2">
            <a:extLst>
              <a:ext uri="{FF2B5EF4-FFF2-40B4-BE49-F238E27FC236}">
                <a16:creationId xmlns:a16="http://schemas.microsoft.com/office/drawing/2014/main" id="{B41B13E6-7DA1-0649-A7C1-53099909E97D}"/>
              </a:ext>
            </a:extLst>
          </p:cNvPr>
          <p:cNvSpPr txBox="1"/>
          <p:nvPr userDrawn="1"/>
        </p:nvSpPr>
        <p:spPr>
          <a:xfrm>
            <a:off x="9569885" y="626301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573290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4D6983-0892-854F-8F8A-B59443ADD62D}"/>
              </a:ext>
            </a:extLst>
          </p:cNvPr>
          <p:cNvSpPr/>
          <p:nvPr userDrawn="1"/>
        </p:nvSpPr>
        <p:spPr>
          <a:xfrm>
            <a:off x="0" y="0"/>
            <a:ext cx="81309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Title 1">
            <a:extLst>
              <a:ext uri="{FF2B5EF4-FFF2-40B4-BE49-F238E27FC236}">
                <a16:creationId xmlns:a16="http://schemas.microsoft.com/office/drawing/2014/main" id="{19D87790-3799-004C-B96B-F64BC754EF55}"/>
              </a:ext>
            </a:extLst>
          </p:cNvPr>
          <p:cNvSpPr>
            <a:spLocks noGrp="1"/>
          </p:cNvSpPr>
          <p:nvPr>
            <p:ph type="title"/>
          </p:nvPr>
        </p:nvSpPr>
        <p:spPr>
          <a:xfrm>
            <a:off x="623888" y="1709739"/>
            <a:ext cx="6503053" cy="1876144"/>
          </a:xfrm>
        </p:spPr>
        <p:txBody>
          <a:bodyPr anchor="b"/>
          <a:lstStyle>
            <a:lvl1pPr>
              <a:defRPr sz="5400"/>
            </a:lvl1pPr>
          </a:lstStyle>
          <a:p>
            <a:r>
              <a:rPr lang="en-GB"/>
              <a:t>Click to edit Master title style</a:t>
            </a:r>
            <a:endParaRPr lang="en-SE"/>
          </a:p>
        </p:txBody>
      </p:sp>
      <p:sp>
        <p:nvSpPr>
          <p:cNvPr id="3" name="Text Placeholder 2">
            <a:extLst>
              <a:ext uri="{FF2B5EF4-FFF2-40B4-BE49-F238E27FC236}">
                <a16:creationId xmlns:a16="http://schemas.microsoft.com/office/drawing/2014/main" id="{8C6D1115-95E0-D04C-B976-302DFE204005}"/>
              </a:ext>
            </a:extLst>
          </p:cNvPr>
          <p:cNvSpPr>
            <a:spLocks noGrp="1"/>
          </p:cNvSpPr>
          <p:nvPr>
            <p:ph type="body" idx="1"/>
          </p:nvPr>
        </p:nvSpPr>
        <p:spPr>
          <a:xfrm>
            <a:off x="623888" y="3603346"/>
            <a:ext cx="649408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34" name="Text Placeholder 33">
            <a:extLst>
              <a:ext uri="{FF2B5EF4-FFF2-40B4-BE49-F238E27FC236}">
                <a16:creationId xmlns:a16="http://schemas.microsoft.com/office/drawing/2014/main" id="{479553B5-3531-D04B-9C94-D3E15E246E8D}"/>
              </a:ext>
            </a:extLst>
          </p:cNvPr>
          <p:cNvSpPr>
            <a:spLocks noGrp="1"/>
          </p:cNvSpPr>
          <p:nvPr>
            <p:ph type="body" sz="quarter" idx="13"/>
          </p:nvPr>
        </p:nvSpPr>
        <p:spPr>
          <a:xfrm>
            <a:off x="9156700" y="2347783"/>
            <a:ext cx="2411413" cy="1771136"/>
          </a:xfrm>
        </p:spPr>
        <p:txBody>
          <a:bodyPr/>
          <a:lstStyle>
            <a:lvl1pPr marL="0" indent="0" algn="r">
              <a:buNone/>
              <a:defRPr>
                <a:solidFill>
                  <a:schemeClr val="bg1"/>
                </a:solidFill>
              </a:defRPr>
            </a:lvl1pPr>
            <a:lvl2pPr marL="227013" indent="0" algn="r">
              <a:buNone/>
              <a:defRPr>
                <a:solidFill>
                  <a:schemeClr val="bg1"/>
                </a:solidFill>
              </a:defRPr>
            </a:lvl2pPr>
            <a:lvl3pPr marL="446087" indent="0" algn="r">
              <a:buNone/>
              <a:defRPr>
                <a:solidFill>
                  <a:schemeClr val="bg1"/>
                </a:solidFill>
              </a:defRPr>
            </a:lvl3pPr>
            <a:lvl4pPr marL="717550" indent="0" algn="r">
              <a:buNone/>
              <a:defRPr>
                <a:solidFill>
                  <a:schemeClr val="bg1"/>
                </a:solidFill>
              </a:defRPr>
            </a:lvl4pPr>
            <a:lvl5pPr marL="979487" indent="0" algn="r">
              <a:buNone/>
              <a:defRPr>
                <a:solidFill>
                  <a:schemeClr val="bg1"/>
                </a:solidFill>
              </a:defRPr>
            </a:lvl5pPr>
          </a:lstStyle>
          <a:p>
            <a:pPr lvl="0"/>
            <a:r>
              <a:rPr lang="en-GB"/>
              <a:t>Click to edit Master text styles</a:t>
            </a:r>
          </a:p>
        </p:txBody>
      </p:sp>
      <p:sp>
        <p:nvSpPr>
          <p:cNvPr id="35" name="Text Placeholder 33">
            <a:extLst>
              <a:ext uri="{FF2B5EF4-FFF2-40B4-BE49-F238E27FC236}">
                <a16:creationId xmlns:a16="http://schemas.microsoft.com/office/drawing/2014/main" id="{35AF5E3B-51BE-BA4C-8E09-0F726E404DB2}"/>
              </a:ext>
            </a:extLst>
          </p:cNvPr>
          <p:cNvSpPr>
            <a:spLocks noGrp="1"/>
          </p:cNvSpPr>
          <p:nvPr>
            <p:ph type="body" sz="quarter" idx="14" hasCustomPrompt="1"/>
          </p:nvPr>
        </p:nvSpPr>
        <p:spPr>
          <a:xfrm>
            <a:off x="9156701" y="288325"/>
            <a:ext cx="2413602" cy="2232453"/>
          </a:xfrm>
        </p:spPr>
        <p:txBody>
          <a:bodyPr anchor="b" anchorCtr="0"/>
          <a:lstStyle>
            <a:lvl1pPr marL="0" indent="0" algn="r">
              <a:buNone/>
              <a:defRPr sz="15000" b="1">
                <a:solidFill>
                  <a:schemeClr val="bg1"/>
                </a:solidFill>
              </a:defRPr>
            </a:lvl1pPr>
            <a:lvl2pPr marL="227013" indent="0" algn="r">
              <a:buNone/>
              <a:defRPr>
                <a:solidFill>
                  <a:schemeClr val="bg1"/>
                </a:solidFill>
              </a:defRPr>
            </a:lvl2pPr>
            <a:lvl3pPr marL="446087" indent="0" algn="r">
              <a:buNone/>
              <a:defRPr>
                <a:solidFill>
                  <a:schemeClr val="bg1"/>
                </a:solidFill>
              </a:defRPr>
            </a:lvl3pPr>
            <a:lvl4pPr marL="717550" indent="0" algn="r">
              <a:buNone/>
              <a:defRPr>
                <a:solidFill>
                  <a:schemeClr val="bg1"/>
                </a:solidFill>
              </a:defRPr>
            </a:lvl4pPr>
            <a:lvl5pPr marL="979487" indent="0" algn="r">
              <a:buNone/>
              <a:defRPr>
                <a:solidFill>
                  <a:schemeClr val="bg1"/>
                </a:solidFill>
              </a:defRPr>
            </a:lvl5pPr>
          </a:lstStyle>
          <a:p>
            <a:pPr lvl="0"/>
            <a:r>
              <a:rPr lang="en-GB"/>
              <a:t>1</a:t>
            </a:r>
          </a:p>
        </p:txBody>
      </p:sp>
      <p:sp>
        <p:nvSpPr>
          <p:cNvPr id="39" name="Date Placeholder 38">
            <a:extLst>
              <a:ext uri="{FF2B5EF4-FFF2-40B4-BE49-F238E27FC236}">
                <a16:creationId xmlns:a16="http://schemas.microsoft.com/office/drawing/2014/main" id="{4A122032-A45E-7E4B-9A1E-6DB4AE9F0DAD}"/>
              </a:ext>
            </a:extLst>
          </p:cNvPr>
          <p:cNvSpPr>
            <a:spLocks noGrp="1"/>
          </p:cNvSpPr>
          <p:nvPr>
            <p:ph type="dt" sz="half" idx="15"/>
          </p:nvPr>
        </p:nvSpPr>
        <p:spPr/>
        <p:txBody>
          <a:bodyPr/>
          <a:lstStyle/>
          <a:p>
            <a:fld id="{209EE1A2-EDBE-BE49-BEE4-D4D758475C9D}" type="datetimeFigureOut">
              <a:rPr lang="en-SE" smtClean="0"/>
              <a:pPr/>
              <a:t>10/12/21</a:t>
            </a:fld>
            <a:endParaRPr lang="en-SE"/>
          </a:p>
        </p:txBody>
      </p:sp>
      <p:sp>
        <p:nvSpPr>
          <p:cNvPr id="40" name="Footer Placeholder 39">
            <a:extLst>
              <a:ext uri="{FF2B5EF4-FFF2-40B4-BE49-F238E27FC236}">
                <a16:creationId xmlns:a16="http://schemas.microsoft.com/office/drawing/2014/main" id="{E0BCEB88-A7CC-1946-9AE2-3BC481F7BF59}"/>
              </a:ext>
            </a:extLst>
          </p:cNvPr>
          <p:cNvSpPr>
            <a:spLocks noGrp="1"/>
          </p:cNvSpPr>
          <p:nvPr>
            <p:ph type="ftr" sz="quarter" idx="16"/>
          </p:nvPr>
        </p:nvSpPr>
        <p:spPr/>
        <p:txBody>
          <a:bodyPr/>
          <a:lstStyle/>
          <a:p>
            <a:endParaRPr lang="en-SE"/>
          </a:p>
        </p:txBody>
      </p:sp>
      <p:sp>
        <p:nvSpPr>
          <p:cNvPr id="41" name="Slide Number Placeholder 40">
            <a:extLst>
              <a:ext uri="{FF2B5EF4-FFF2-40B4-BE49-F238E27FC236}">
                <a16:creationId xmlns:a16="http://schemas.microsoft.com/office/drawing/2014/main" id="{CA7861E5-1549-B14F-858B-586F7E1D8B9E}"/>
              </a:ext>
            </a:extLst>
          </p:cNvPr>
          <p:cNvSpPr>
            <a:spLocks noGrp="1"/>
          </p:cNvSpPr>
          <p:nvPr>
            <p:ph type="sldNum" sz="quarter" idx="17"/>
          </p:nvPr>
        </p:nvSpPr>
        <p:spPr/>
        <p:txBody>
          <a:bodyPr/>
          <a:lstStyle/>
          <a:p>
            <a:fld id="{C22DD046-E165-3F4C-B296-E66094E1D3A3}" type="slidenum">
              <a:rPr lang="en-SE" smtClean="0"/>
              <a:pPr/>
              <a:t>‹#›</a:t>
            </a:fld>
            <a:endParaRPr lang="en-SE"/>
          </a:p>
        </p:txBody>
      </p:sp>
      <p:sp>
        <p:nvSpPr>
          <p:cNvPr id="46" name="TextBox 45">
            <a:extLst>
              <a:ext uri="{FF2B5EF4-FFF2-40B4-BE49-F238E27FC236}">
                <a16:creationId xmlns:a16="http://schemas.microsoft.com/office/drawing/2014/main" id="{DFBDA6CE-4A97-C14A-B2B0-32EF51DF14CC}"/>
              </a:ext>
            </a:extLst>
          </p:cNvPr>
          <p:cNvSpPr txBox="1"/>
          <p:nvPr userDrawn="1"/>
        </p:nvSpPr>
        <p:spPr>
          <a:xfrm>
            <a:off x="12714515" y="-101600"/>
            <a:ext cx="2249714" cy="3416320"/>
          </a:xfrm>
          <a:prstGeom prst="rect">
            <a:avLst/>
          </a:prstGeom>
          <a:noFill/>
        </p:spPr>
        <p:txBody>
          <a:bodyPr wrap="square" rtlCol="0">
            <a:spAutoFit/>
          </a:bodyPr>
          <a:lstStyle/>
          <a:p>
            <a:r>
              <a:rPr lang="en-SE"/>
              <a:t>För att ändra färg på färgade rutan, byt färg på bildbakgrunden:</a:t>
            </a:r>
          </a:p>
          <a:p>
            <a:r>
              <a:rPr lang="en-GB">
                <a:hlinkClick r:id="rId2"/>
              </a:rPr>
              <a:t>https://support.microsoft.com/sv-se/office/%C3%A4ndra-en-bildbakgrund-i-powerpoint-f68a314a-92b2-dc07-54ca-eb7919a6291d</a:t>
            </a:r>
            <a:endParaRPr lang="en-GB"/>
          </a:p>
          <a:p>
            <a:endParaRPr lang="en-SE"/>
          </a:p>
        </p:txBody>
      </p:sp>
      <p:pic>
        <p:nvPicPr>
          <p:cNvPr id="48" name="Graphic 47">
            <a:extLst>
              <a:ext uri="{FF2B5EF4-FFF2-40B4-BE49-F238E27FC236}">
                <a16:creationId xmlns:a16="http://schemas.microsoft.com/office/drawing/2014/main" id="{8D2E1654-A8C1-1D48-ACCD-D23EB8592AB7}"/>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r="69179"/>
          <a:stretch/>
        </p:blipFill>
        <p:spPr>
          <a:xfrm>
            <a:off x="11715155" y="6207125"/>
            <a:ext cx="372036" cy="474864"/>
          </a:xfrm>
          <a:prstGeom prst="rect">
            <a:avLst/>
          </a:prstGeom>
        </p:spPr>
      </p:pic>
    </p:spTree>
    <p:extLst>
      <p:ext uri="{BB962C8B-B14F-4D97-AF65-F5344CB8AC3E}">
        <p14:creationId xmlns:p14="http://schemas.microsoft.com/office/powerpoint/2010/main" val="564511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 bild">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9C24D6E8-7DE7-2941-B66A-876266EEC958}"/>
              </a:ext>
            </a:extLst>
          </p:cNvPr>
          <p:cNvSpPr>
            <a:spLocks noGrp="1"/>
          </p:cNvSpPr>
          <p:nvPr>
            <p:ph type="pic" sz="quarter" idx="18"/>
          </p:nvPr>
        </p:nvSpPr>
        <p:spPr>
          <a:xfrm>
            <a:off x="8147050" y="0"/>
            <a:ext cx="4044950" cy="6858000"/>
          </a:xfrm>
          <a:custGeom>
            <a:avLst/>
            <a:gdLst>
              <a:gd name="connsiteX0" fmla="*/ 3637342 w 4044950"/>
              <a:gd name="connsiteY0" fmla="*/ 6463891 h 6858000"/>
              <a:gd name="connsiteX1" fmla="*/ 3624420 w 4044950"/>
              <a:gd name="connsiteY1" fmla="*/ 6466871 h 6858000"/>
              <a:gd name="connsiteX2" fmla="*/ 3615602 w 4044950"/>
              <a:gd name="connsiteY2" fmla="*/ 6473493 h 6858000"/>
              <a:gd name="connsiteX3" fmla="*/ 3732202 w 4044950"/>
              <a:gd name="connsiteY3" fmla="*/ 6664226 h 6858000"/>
              <a:gd name="connsiteX4" fmla="*/ 3743715 w 4044950"/>
              <a:gd name="connsiteY4" fmla="*/ 6670848 h 6858000"/>
              <a:gd name="connsiteX5" fmla="*/ 3755228 w 4044950"/>
              <a:gd name="connsiteY5" fmla="*/ 6663961 h 6858000"/>
              <a:gd name="connsiteX6" fmla="*/ 3872317 w 4044950"/>
              <a:gd name="connsiteY6" fmla="*/ 6473493 h 6858000"/>
              <a:gd name="connsiteX7" fmla="*/ 3863499 w 4044950"/>
              <a:gd name="connsiteY7" fmla="*/ 6466871 h 6858000"/>
              <a:gd name="connsiteX8" fmla="*/ 3850577 w 4044950"/>
              <a:gd name="connsiteY8" fmla="*/ 6463891 h 6858000"/>
              <a:gd name="connsiteX9" fmla="*/ 3839493 w 4044950"/>
              <a:gd name="connsiteY9" fmla="*/ 6471639 h 6858000"/>
              <a:gd name="connsiteX10" fmla="*/ 3743715 w 4044950"/>
              <a:gd name="connsiteY10" fmla="*/ 6628728 h 6858000"/>
              <a:gd name="connsiteX11" fmla="*/ 3648426 w 4044950"/>
              <a:gd name="connsiteY11" fmla="*/ 6471639 h 6858000"/>
              <a:gd name="connsiteX12" fmla="*/ 3637342 w 4044950"/>
              <a:gd name="connsiteY12" fmla="*/ 6463891 h 6858000"/>
              <a:gd name="connsiteX13" fmla="*/ 3743961 w 4044950"/>
              <a:gd name="connsiteY13" fmla="*/ 6307398 h 6858000"/>
              <a:gd name="connsiteX14" fmla="*/ 3677332 w 4044950"/>
              <a:gd name="connsiteY14" fmla="*/ 6379453 h 6858000"/>
              <a:gd name="connsiteX15" fmla="*/ 3743961 w 4044950"/>
              <a:gd name="connsiteY15" fmla="*/ 6451507 h 6858000"/>
              <a:gd name="connsiteX16" fmla="*/ 3810589 w 4044950"/>
              <a:gd name="connsiteY16" fmla="*/ 6379453 h 6858000"/>
              <a:gd name="connsiteX17" fmla="*/ 3743961 w 4044950"/>
              <a:gd name="connsiteY17" fmla="*/ 6307398 h 6858000"/>
              <a:gd name="connsiteX18" fmla="*/ 3738326 w 4044950"/>
              <a:gd name="connsiteY18" fmla="*/ 6216800 h 6858000"/>
              <a:gd name="connsiteX19" fmla="*/ 3591352 w 4044950"/>
              <a:gd name="connsiteY19" fmla="*/ 6387134 h 6858000"/>
              <a:gd name="connsiteX20" fmla="*/ 3602620 w 4044950"/>
              <a:gd name="connsiteY20" fmla="*/ 6445413 h 6858000"/>
              <a:gd name="connsiteX21" fmla="*/ 3613398 w 4044950"/>
              <a:gd name="connsiteY21" fmla="*/ 6440910 h 6858000"/>
              <a:gd name="connsiteX22" fmla="*/ 3623441 w 4044950"/>
              <a:gd name="connsiteY22" fmla="*/ 6418658 h 6858000"/>
              <a:gd name="connsiteX23" fmla="*/ 3619032 w 4044950"/>
              <a:gd name="connsiteY23" fmla="*/ 6382896 h 6858000"/>
              <a:gd name="connsiteX24" fmla="*/ 3753024 w 4044950"/>
              <a:gd name="connsiteY24" fmla="*/ 6247264 h 6858000"/>
              <a:gd name="connsiteX25" fmla="*/ 3870358 w 4044950"/>
              <a:gd name="connsiteY25" fmla="*/ 6384750 h 6858000"/>
              <a:gd name="connsiteX26" fmla="*/ 3865949 w 4044950"/>
              <a:gd name="connsiteY26" fmla="*/ 6418658 h 6858000"/>
              <a:gd name="connsiteX27" fmla="*/ 3875992 w 4044950"/>
              <a:gd name="connsiteY27" fmla="*/ 6440910 h 6858000"/>
              <a:gd name="connsiteX28" fmla="*/ 3887015 w 4044950"/>
              <a:gd name="connsiteY28" fmla="*/ 6445678 h 6858000"/>
              <a:gd name="connsiteX29" fmla="*/ 3898528 w 4044950"/>
              <a:gd name="connsiteY29" fmla="*/ 6382896 h 6858000"/>
              <a:gd name="connsiteX30" fmla="*/ 3738326 w 4044950"/>
              <a:gd name="connsiteY30" fmla="*/ 6216800 h 6858000"/>
              <a:gd name="connsiteX31" fmla="*/ 0 w 4044950"/>
              <a:gd name="connsiteY31" fmla="*/ 0 h 6858000"/>
              <a:gd name="connsiteX32" fmla="*/ 4044950 w 4044950"/>
              <a:gd name="connsiteY32" fmla="*/ 0 h 6858000"/>
              <a:gd name="connsiteX33" fmla="*/ 4044950 w 4044950"/>
              <a:gd name="connsiteY33" fmla="*/ 6858000 h 6858000"/>
              <a:gd name="connsiteX34" fmla="*/ 0 w 4044950"/>
              <a:gd name="connsiteY3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44950" h="6858000">
                <a:moveTo>
                  <a:pt x="3637342" y="6463891"/>
                </a:moveTo>
                <a:cubicBezTo>
                  <a:pt x="3632994" y="6463030"/>
                  <a:pt x="3628340" y="6463957"/>
                  <a:pt x="3624420" y="6466871"/>
                </a:cubicBezTo>
                <a:lnTo>
                  <a:pt x="3615602" y="6473493"/>
                </a:lnTo>
                <a:lnTo>
                  <a:pt x="3732202" y="6664226"/>
                </a:lnTo>
                <a:cubicBezTo>
                  <a:pt x="3734651" y="6668464"/>
                  <a:pt x="3739060" y="6670848"/>
                  <a:pt x="3743715" y="6670848"/>
                </a:cubicBezTo>
                <a:cubicBezTo>
                  <a:pt x="3748369" y="6670848"/>
                  <a:pt x="3752778" y="6668464"/>
                  <a:pt x="3755228" y="6663961"/>
                </a:cubicBezTo>
                <a:lnTo>
                  <a:pt x="3872317" y="6473493"/>
                </a:lnTo>
                <a:lnTo>
                  <a:pt x="3863499" y="6466871"/>
                </a:lnTo>
                <a:cubicBezTo>
                  <a:pt x="3859580" y="6463957"/>
                  <a:pt x="3854925" y="6463030"/>
                  <a:pt x="3850577" y="6463891"/>
                </a:cubicBezTo>
                <a:cubicBezTo>
                  <a:pt x="3846229" y="6464752"/>
                  <a:pt x="3842188" y="6467401"/>
                  <a:pt x="3839493" y="6471639"/>
                </a:cubicBezTo>
                <a:lnTo>
                  <a:pt x="3743715" y="6628728"/>
                </a:lnTo>
                <a:lnTo>
                  <a:pt x="3648426" y="6471639"/>
                </a:lnTo>
                <a:cubicBezTo>
                  <a:pt x="3645732" y="6467401"/>
                  <a:pt x="3641690" y="6464752"/>
                  <a:pt x="3637342" y="6463891"/>
                </a:cubicBezTo>
                <a:close/>
                <a:moveTo>
                  <a:pt x="3743961" y="6307398"/>
                </a:moveTo>
                <a:cubicBezTo>
                  <a:pt x="3707163" y="6307398"/>
                  <a:pt x="3677332" y="6339658"/>
                  <a:pt x="3677332" y="6379453"/>
                </a:cubicBezTo>
                <a:cubicBezTo>
                  <a:pt x="3677332" y="6419247"/>
                  <a:pt x="3707163" y="6451507"/>
                  <a:pt x="3743961" y="6451507"/>
                </a:cubicBezTo>
                <a:cubicBezTo>
                  <a:pt x="3780758" y="6451507"/>
                  <a:pt x="3810589" y="6419247"/>
                  <a:pt x="3810589" y="6379453"/>
                </a:cubicBezTo>
                <a:cubicBezTo>
                  <a:pt x="3810589" y="6339658"/>
                  <a:pt x="3780758" y="6307398"/>
                  <a:pt x="3743961" y="6307398"/>
                </a:cubicBezTo>
                <a:close/>
                <a:moveTo>
                  <a:pt x="3738326" y="6216800"/>
                </a:moveTo>
                <a:cubicBezTo>
                  <a:pt x="3655041" y="6220509"/>
                  <a:pt x="3589147" y="6297066"/>
                  <a:pt x="3591352" y="6387134"/>
                </a:cubicBezTo>
                <a:cubicBezTo>
                  <a:pt x="3591842" y="6407267"/>
                  <a:pt x="3595761" y="6426870"/>
                  <a:pt x="3602620" y="6445413"/>
                </a:cubicBezTo>
                <a:lnTo>
                  <a:pt x="3613398" y="6440910"/>
                </a:lnTo>
                <a:cubicBezTo>
                  <a:pt x="3621482" y="6437466"/>
                  <a:pt x="3625646" y="6427665"/>
                  <a:pt x="3623441" y="6418658"/>
                </a:cubicBezTo>
                <a:cubicBezTo>
                  <a:pt x="3620502" y="6407002"/>
                  <a:pt x="3619032" y="6395081"/>
                  <a:pt x="3619032" y="6382896"/>
                </a:cubicBezTo>
                <a:cubicBezTo>
                  <a:pt x="3619032" y="6305014"/>
                  <a:pt x="3680026" y="6242231"/>
                  <a:pt x="3753024" y="6247264"/>
                </a:cubicBezTo>
                <a:cubicBezTo>
                  <a:pt x="3817692" y="6251768"/>
                  <a:pt x="3871338" y="6314815"/>
                  <a:pt x="3870358" y="6384750"/>
                </a:cubicBezTo>
                <a:cubicBezTo>
                  <a:pt x="3870113" y="6396406"/>
                  <a:pt x="3868643" y="6407532"/>
                  <a:pt x="3865949" y="6418658"/>
                </a:cubicBezTo>
                <a:cubicBezTo>
                  <a:pt x="3863744" y="6427930"/>
                  <a:pt x="3867908" y="6437466"/>
                  <a:pt x="3875992" y="6440910"/>
                </a:cubicBezTo>
                <a:lnTo>
                  <a:pt x="3887015" y="6445678"/>
                </a:lnTo>
                <a:cubicBezTo>
                  <a:pt x="3894609" y="6425810"/>
                  <a:pt x="3898528" y="6404618"/>
                  <a:pt x="3898528" y="6382896"/>
                </a:cubicBezTo>
                <a:cubicBezTo>
                  <a:pt x="3898528" y="6288854"/>
                  <a:pt x="3826021" y="6212827"/>
                  <a:pt x="3738326" y="6216800"/>
                </a:cubicBezTo>
                <a:close/>
                <a:moveTo>
                  <a:pt x="0" y="0"/>
                </a:moveTo>
                <a:lnTo>
                  <a:pt x="4044950" y="0"/>
                </a:lnTo>
                <a:lnTo>
                  <a:pt x="4044950" y="6858000"/>
                </a:lnTo>
                <a:lnTo>
                  <a:pt x="0" y="6858000"/>
                </a:lnTo>
                <a:close/>
              </a:path>
            </a:pathLst>
          </a:custGeom>
          <a:noFill/>
        </p:spPr>
        <p:txBody>
          <a:bodyPr wrap="square">
            <a:noAutofit/>
          </a:bodyPr>
          <a:lstStyle/>
          <a:p>
            <a:endParaRPr lang="en-SE"/>
          </a:p>
        </p:txBody>
      </p:sp>
      <p:sp>
        <p:nvSpPr>
          <p:cNvPr id="2" name="Title 1">
            <a:extLst>
              <a:ext uri="{FF2B5EF4-FFF2-40B4-BE49-F238E27FC236}">
                <a16:creationId xmlns:a16="http://schemas.microsoft.com/office/drawing/2014/main" id="{19D87790-3799-004C-B96B-F64BC754EF55}"/>
              </a:ext>
            </a:extLst>
          </p:cNvPr>
          <p:cNvSpPr>
            <a:spLocks noGrp="1"/>
          </p:cNvSpPr>
          <p:nvPr>
            <p:ph type="title"/>
          </p:nvPr>
        </p:nvSpPr>
        <p:spPr>
          <a:xfrm>
            <a:off x="623888" y="1709739"/>
            <a:ext cx="6503053" cy="1876144"/>
          </a:xfrm>
        </p:spPr>
        <p:txBody>
          <a:bodyPr anchor="b"/>
          <a:lstStyle>
            <a:lvl1pPr>
              <a:defRPr sz="5400"/>
            </a:lvl1pPr>
          </a:lstStyle>
          <a:p>
            <a:r>
              <a:rPr lang="en-GB"/>
              <a:t>Click to edit Master title style</a:t>
            </a:r>
            <a:endParaRPr lang="en-SE"/>
          </a:p>
        </p:txBody>
      </p:sp>
      <p:sp>
        <p:nvSpPr>
          <p:cNvPr id="3" name="Text Placeholder 2">
            <a:extLst>
              <a:ext uri="{FF2B5EF4-FFF2-40B4-BE49-F238E27FC236}">
                <a16:creationId xmlns:a16="http://schemas.microsoft.com/office/drawing/2014/main" id="{8C6D1115-95E0-D04C-B976-302DFE204005}"/>
              </a:ext>
            </a:extLst>
          </p:cNvPr>
          <p:cNvSpPr>
            <a:spLocks noGrp="1"/>
          </p:cNvSpPr>
          <p:nvPr>
            <p:ph type="body" idx="1"/>
          </p:nvPr>
        </p:nvSpPr>
        <p:spPr>
          <a:xfrm>
            <a:off x="623888" y="3603346"/>
            <a:ext cx="649408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35" name="Text Placeholder 33">
            <a:extLst>
              <a:ext uri="{FF2B5EF4-FFF2-40B4-BE49-F238E27FC236}">
                <a16:creationId xmlns:a16="http://schemas.microsoft.com/office/drawing/2014/main" id="{35AF5E3B-51BE-BA4C-8E09-0F726E404DB2}"/>
              </a:ext>
            </a:extLst>
          </p:cNvPr>
          <p:cNvSpPr>
            <a:spLocks noGrp="1"/>
          </p:cNvSpPr>
          <p:nvPr>
            <p:ph type="body" sz="quarter" idx="14" hasCustomPrompt="1"/>
          </p:nvPr>
        </p:nvSpPr>
        <p:spPr>
          <a:xfrm>
            <a:off x="9156701" y="288325"/>
            <a:ext cx="2413602" cy="2232453"/>
          </a:xfrm>
        </p:spPr>
        <p:txBody>
          <a:bodyPr anchor="b" anchorCtr="0"/>
          <a:lstStyle>
            <a:lvl1pPr marL="0" indent="0" algn="r">
              <a:buNone/>
              <a:defRPr sz="15000" b="1">
                <a:solidFill>
                  <a:schemeClr val="bg1"/>
                </a:solidFill>
              </a:defRPr>
            </a:lvl1pPr>
            <a:lvl2pPr marL="227013" indent="0" algn="r">
              <a:buNone/>
              <a:defRPr>
                <a:solidFill>
                  <a:schemeClr val="bg1"/>
                </a:solidFill>
              </a:defRPr>
            </a:lvl2pPr>
            <a:lvl3pPr marL="446087" indent="0" algn="r">
              <a:buNone/>
              <a:defRPr>
                <a:solidFill>
                  <a:schemeClr val="bg1"/>
                </a:solidFill>
              </a:defRPr>
            </a:lvl3pPr>
            <a:lvl4pPr marL="717550" indent="0" algn="r">
              <a:buNone/>
              <a:defRPr>
                <a:solidFill>
                  <a:schemeClr val="bg1"/>
                </a:solidFill>
              </a:defRPr>
            </a:lvl4pPr>
            <a:lvl5pPr marL="979487" indent="0" algn="r">
              <a:buNone/>
              <a:defRPr>
                <a:solidFill>
                  <a:schemeClr val="bg1"/>
                </a:solidFill>
              </a:defRPr>
            </a:lvl5pPr>
          </a:lstStyle>
          <a:p>
            <a:pPr lvl="0"/>
            <a:r>
              <a:rPr lang="en-GB"/>
              <a:t>1</a:t>
            </a:r>
          </a:p>
        </p:txBody>
      </p:sp>
      <p:sp>
        <p:nvSpPr>
          <p:cNvPr id="39" name="Date Placeholder 38">
            <a:extLst>
              <a:ext uri="{FF2B5EF4-FFF2-40B4-BE49-F238E27FC236}">
                <a16:creationId xmlns:a16="http://schemas.microsoft.com/office/drawing/2014/main" id="{4A122032-A45E-7E4B-9A1E-6DB4AE9F0DAD}"/>
              </a:ext>
            </a:extLst>
          </p:cNvPr>
          <p:cNvSpPr>
            <a:spLocks noGrp="1"/>
          </p:cNvSpPr>
          <p:nvPr>
            <p:ph type="dt" sz="half" idx="15"/>
          </p:nvPr>
        </p:nvSpPr>
        <p:spPr/>
        <p:txBody>
          <a:bodyPr/>
          <a:lstStyle/>
          <a:p>
            <a:fld id="{209EE1A2-EDBE-BE49-BEE4-D4D758475C9D}" type="datetimeFigureOut">
              <a:rPr lang="en-SE" smtClean="0"/>
              <a:pPr/>
              <a:t>10/12/21</a:t>
            </a:fld>
            <a:endParaRPr lang="en-SE"/>
          </a:p>
        </p:txBody>
      </p:sp>
      <p:sp>
        <p:nvSpPr>
          <p:cNvPr id="40" name="Footer Placeholder 39">
            <a:extLst>
              <a:ext uri="{FF2B5EF4-FFF2-40B4-BE49-F238E27FC236}">
                <a16:creationId xmlns:a16="http://schemas.microsoft.com/office/drawing/2014/main" id="{E0BCEB88-A7CC-1946-9AE2-3BC481F7BF59}"/>
              </a:ext>
            </a:extLst>
          </p:cNvPr>
          <p:cNvSpPr>
            <a:spLocks noGrp="1"/>
          </p:cNvSpPr>
          <p:nvPr>
            <p:ph type="ftr" sz="quarter" idx="16"/>
          </p:nvPr>
        </p:nvSpPr>
        <p:spPr/>
        <p:txBody>
          <a:bodyPr/>
          <a:lstStyle/>
          <a:p>
            <a:endParaRPr lang="en-SE"/>
          </a:p>
        </p:txBody>
      </p:sp>
      <p:sp>
        <p:nvSpPr>
          <p:cNvPr id="41" name="Slide Number Placeholder 40">
            <a:extLst>
              <a:ext uri="{FF2B5EF4-FFF2-40B4-BE49-F238E27FC236}">
                <a16:creationId xmlns:a16="http://schemas.microsoft.com/office/drawing/2014/main" id="{CA7861E5-1549-B14F-858B-586F7E1D8B9E}"/>
              </a:ext>
            </a:extLst>
          </p:cNvPr>
          <p:cNvSpPr>
            <a:spLocks noGrp="1"/>
          </p:cNvSpPr>
          <p:nvPr>
            <p:ph type="sldNum" sz="quarter" idx="17"/>
          </p:nvPr>
        </p:nvSpPr>
        <p:spPr/>
        <p:txBody>
          <a:bodyPr/>
          <a:lstStyle/>
          <a:p>
            <a:fld id="{C22DD046-E165-3F4C-B296-E66094E1D3A3}" type="slidenum">
              <a:rPr lang="en-SE" smtClean="0"/>
              <a:pPr/>
              <a:t>‹#›</a:t>
            </a:fld>
            <a:endParaRPr lang="en-SE"/>
          </a:p>
        </p:txBody>
      </p:sp>
      <p:sp>
        <p:nvSpPr>
          <p:cNvPr id="17" name="TextBox 16">
            <a:extLst>
              <a:ext uri="{FF2B5EF4-FFF2-40B4-BE49-F238E27FC236}">
                <a16:creationId xmlns:a16="http://schemas.microsoft.com/office/drawing/2014/main" id="{20990B0C-0F3C-1747-B12D-3AC843E3FB05}"/>
              </a:ext>
            </a:extLst>
          </p:cNvPr>
          <p:cNvSpPr txBox="1"/>
          <p:nvPr userDrawn="1"/>
        </p:nvSpPr>
        <p:spPr>
          <a:xfrm>
            <a:off x="12670972" y="0"/>
            <a:ext cx="2249714" cy="2031325"/>
          </a:xfrm>
          <a:prstGeom prst="rect">
            <a:avLst/>
          </a:prstGeom>
          <a:noFill/>
        </p:spPr>
        <p:txBody>
          <a:bodyPr wrap="square" rtlCol="0">
            <a:spAutoFit/>
          </a:bodyPr>
          <a:lstStyle/>
          <a:p>
            <a:r>
              <a:rPr lang="sv-SE"/>
              <a:t>Klicka på ikonen för att lägga till en bild.</a:t>
            </a:r>
          </a:p>
          <a:p>
            <a:r>
              <a:rPr lang="sv-SE"/>
              <a:t>Byt ut bilden genom att klicka på bilden och välj ”byt bild” i rullgardinsmenyn.</a:t>
            </a:r>
            <a:endParaRPr lang="en-GB"/>
          </a:p>
          <a:p>
            <a:endParaRPr lang="en-SE"/>
          </a:p>
        </p:txBody>
      </p:sp>
    </p:spTree>
    <p:extLst>
      <p:ext uri="{BB962C8B-B14F-4D97-AF65-F5344CB8AC3E}">
        <p14:creationId xmlns:p14="http://schemas.microsoft.com/office/powerpoint/2010/main" val="4085703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514C7-7FAB-F540-999D-913EC17DD3F7}"/>
              </a:ext>
            </a:extLst>
          </p:cNvPr>
          <p:cNvSpPr>
            <a:spLocks noGrp="1"/>
          </p:cNvSpPr>
          <p:nvPr>
            <p:ph type="title"/>
          </p:nvPr>
        </p:nvSpPr>
        <p:spPr/>
        <p:txBody>
          <a:bodyPr anchor="b" anchorCtr="0"/>
          <a:lstStyle/>
          <a:p>
            <a:r>
              <a:rPr lang="en-GB"/>
              <a:t>Click to edit Master title style</a:t>
            </a:r>
            <a:endParaRPr lang="en-SE"/>
          </a:p>
        </p:txBody>
      </p:sp>
      <p:sp>
        <p:nvSpPr>
          <p:cNvPr id="3" name="Content Placeholder 2">
            <a:extLst>
              <a:ext uri="{FF2B5EF4-FFF2-40B4-BE49-F238E27FC236}">
                <a16:creationId xmlns:a16="http://schemas.microsoft.com/office/drawing/2014/main" id="{64523483-3A40-124A-96D5-79A7A9E3E544}"/>
              </a:ext>
            </a:extLst>
          </p:cNvPr>
          <p:cNvSpPr>
            <a:spLocks noGrp="1"/>
          </p:cNvSpPr>
          <p:nvPr>
            <p:ph sz="half" idx="1"/>
          </p:nvPr>
        </p:nvSpPr>
        <p:spPr>
          <a:xfrm>
            <a:off x="636936" y="2029680"/>
            <a:ext cx="5293768" cy="42076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Content Placeholder 3">
            <a:extLst>
              <a:ext uri="{FF2B5EF4-FFF2-40B4-BE49-F238E27FC236}">
                <a16:creationId xmlns:a16="http://schemas.microsoft.com/office/drawing/2014/main" id="{55289D93-864C-374C-B7DA-7C89BB913322}"/>
              </a:ext>
            </a:extLst>
          </p:cNvPr>
          <p:cNvSpPr>
            <a:spLocks noGrp="1"/>
          </p:cNvSpPr>
          <p:nvPr>
            <p:ph sz="half" idx="2"/>
          </p:nvPr>
        </p:nvSpPr>
        <p:spPr>
          <a:xfrm>
            <a:off x="6274345" y="2029680"/>
            <a:ext cx="5293768" cy="42076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Date Placeholder 4">
            <a:extLst>
              <a:ext uri="{FF2B5EF4-FFF2-40B4-BE49-F238E27FC236}">
                <a16:creationId xmlns:a16="http://schemas.microsoft.com/office/drawing/2014/main" id="{923F121C-CFBF-284C-8121-8B8F989C86D1}"/>
              </a:ext>
            </a:extLst>
          </p:cNvPr>
          <p:cNvSpPr>
            <a:spLocks noGrp="1"/>
          </p:cNvSpPr>
          <p:nvPr>
            <p:ph type="dt" sz="half" idx="10"/>
          </p:nvPr>
        </p:nvSpPr>
        <p:spPr/>
        <p:txBody>
          <a:bodyPr/>
          <a:lstStyle/>
          <a:p>
            <a:fld id="{209EE1A2-EDBE-BE49-BEE4-D4D758475C9D}" type="datetimeFigureOut">
              <a:rPr lang="en-SE" smtClean="0"/>
              <a:t>10/12/21</a:t>
            </a:fld>
            <a:endParaRPr lang="en-SE"/>
          </a:p>
        </p:txBody>
      </p:sp>
      <p:sp>
        <p:nvSpPr>
          <p:cNvPr id="6" name="Footer Placeholder 5">
            <a:extLst>
              <a:ext uri="{FF2B5EF4-FFF2-40B4-BE49-F238E27FC236}">
                <a16:creationId xmlns:a16="http://schemas.microsoft.com/office/drawing/2014/main" id="{2C9B6C12-54B7-1B44-A513-9D0632A4EC35}"/>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E05079FB-3154-0A49-9355-0569BD3253D7}"/>
              </a:ext>
            </a:extLst>
          </p:cNvPr>
          <p:cNvSpPr>
            <a:spLocks noGrp="1"/>
          </p:cNvSpPr>
          <p:nvPr>
            <p:ph type="sldNum" sz="quarter" idx="12"/>
          </p:nvPr>
        </p:nvSpPr>
        <p:spPr/>
        <p:txBody>
          <a:bodyPr/>
          <a:lstStyle/>
          <a:p>
            <a:fld id="{C22DD046-E165-3F4C-B296-E66094E1D3A3}" type="slidenum">
              <a:rPr lang="en-SE" smtClean="0"/>
              <a:t>‹#›</a:t>
            </a:fld>
            <a:endParaRPr lang="en-SE"/>
          </a:p>
        </p:txBody>
      </p:sp>
    </p:spTree>
    <p:extLst>
      <p:ext uri="{BB962C8B-B14F-4D97-AF65-F5344CB8AC3E}">
        <p14:creationId xmlns:p14="http://schemas.microsoft.com/office/powerpoint/2010/main" val="1217114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 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514C7-7FAB-F540-999D-913EC17DD3F7}"/>
              </a:ext>
            </a:extLst>
          </p:cNvPr>
          <p:cNvSpPr>
            <a:spLocks noGrp="1"/>
          </p:cNvSpPr>
          <p:nvPr>
            <p:ph type="title"/>
          </p:nvPr>
        </p:nvSpPr>
        <p:spPr>
          <a:xfrm>
            <a:off x="623888" y="809848"/>
            <a:ext cx="5020774" cy="813097"/>
          </a:xfrm>
        </p:spPr>
        <p:txBody>
          <a:bodyPr anchor="b" anchorCtr="0"/>
          <a:lstStyle/>
          <a:p>
            <a:r>
              <a:rPr lang="en-GB"/>
              <a:t>Click to edit Master title style</a:t>
            </a:r>
            <a:endParaRPr lang="en-SE"/>
          </a:p>
        </p:txBody>
      </p:sp>
      <p:sp>
        <p:nvSpPr>
          <p:cNvPr id="3" name="Content Placeholder 2">
            <a:extLst>
              <a:ext uri="{FF2B5EF4-FFF2-40B4-BE49-F238E27FC236}">
                <a16:creationId xmlns:a16="http://schemas.microsoft.com/office/drawing/2014/main" id="{64523483-3A40-124A-96D5-79A7A9E3E544}"/>
              </a:ext>
            </a:extLst>
          </p:cNvPr>
          <p:cNvSpPr>
            <a:spLocks noGrp="1"/>
          </p:cNvSpPr>
          <p:nvPr>
            <p:ph sz="half" idx="1"/>
          </p:nvPr>
        </p:nvSpPr>
        <p:spPr>
          <a:xfrm>
            <a:off x="636936" y="2029680"/>
            <a:ext cx="5020774" cy="42076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Date Placeholder 4">
            <a:extLst>
              <a:ext uri="{FF2B5EF4-FFF2-40B4-BE49-F238E27FC236}">
                <a16:creationId xmlns:a16="http://schemas.microsoft.com/office/drawing/2014/main" id="{923F121C-CFBF-284C-8121-8B8F989C86D1}"/>
              </a:ext>
            </a:extLst>
          </p:cNvPr>
          <p:cNvSpPr>
            <a:spLocks noGrp="1"/>
          </p:cNvSpPr>
          <p:nvPr>
            <p:ph type="dt" sz="half" idx="10"/>
          </p:nvPr>
        </p:nvSpPr>
        <p:spPr/>
        <p:txBody>
          <a:bodyPr/>
          <a:lstStyle/>
          <a:p>
            <a:fld id="{209EE1A2-EDBE-BE49-BEE4-D4D758475C9D}" type="datetimeFigureOut">
              <a:rPr lang="en-SE" smtClean="0"/>
              <a:t>10/12/21</a:t>
            </a:fld>
            <a:endParaRPr lang="en-SE"/>
          </a:p>
        </p:txBody>
      </p:sp>
      <p:sp>
        <p:nvSpPr>
          <p:cNvPr id="6" name="Footer Placeholder 5">
            <a:extLst>
              <a:ext uri="{FF2B5EF4-FFF2-40B4-BE49-F238E27FC236}">
                <a16:creationId xmlns:a16="http://schemas.microsoft.com/office/drawing/2014/main" id="{2C9B6C12-54B7-1B44-A513-9D0632A4EC35}"/>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E05079FB-3154-0A49-9355-0569BD3253D7}"/>
              </a:ext>
            </a:extLst>
          </p:cNvPr>
          <p:cNvSpPr>
            <a:spLocks noGrp="1"/>
          </p:cNvSpPr>
          <p:nvPr>
            <p:ph type="sldNum" sz="quarter" idx="12"/>
          </p:nvPr>
        </p:nvSpPr>
        <p:spPr/>
        <p:txBody>
          <a:bodyPr/>
          <a:lstStyle/>
          <a:p>
            <a:fld id="{C22DD046-E165-3F4C-B296-E66094E1D3A3}" type="slidenum">
              <a:rPr lang="en-SE" smtClean="0"/>
              <a:t>‹#›</a:t>
            </a:fld>
            <a:endParaRPr lang="en-SE"/>
          </a:p>
        </p:txBody>
      </p:sp>
      <p:sp>
        <p:nvSpPr>
          <p:cNvPr id="9" name="Picture Placeholder 8">
            <a:extLst>
              <a:ext uri="{FF2B5EF4-FFF2-40B4-BE49-F238E27FC236}">
                <a16:creationId xmlns:a16="http://schemas.microsoft.com/office/drawing/2014/main" id="{7D7ED902-A0AC-3344-BFF5-E2FD3E6A9536}"/>
              </a:ext>
            </a:extLst>
          </p:cNvPr>
          <p:cNvSpPr>
            <a:spLocks noGrp="1"/>
          </p:cNvSpPr>
          <p:nvPr>
            <p:ph type="pic" sz="quarter" idx="13"/>
          </p:nvPr>
        </p:nvSpPr>
        <p:spPr>
          <a:xfrm>
            <a:off x="6096000" y="0"/>
            <a:ext cx="6096000" cy="6858000"/>
          </a:xfrm>
        </p:spPr>
        <p:txBody>
          <a:bodyPr anchor="ctr" anchorCtr="0"/>
          <a:lstStyle>
            <a:lvl1pPr algn="ctr">
              <a:defRPr/>
            </a:lvl1pPr>
          </a:lstStyle>
          <a:p>
            <a:endParaRPr lang="en-SE"/>
          </a:p>
        </p:txBody>
      </p:sp>
      <p:sp>
        <p:nvSpPr>
          <p:cNvPr id="10" name="TextBox 9">
            <a:extLst>
              <a:ext uri="{FF2B5EF4-FFF2-40B4-BE49-F238E27FC236}">
                <a16:creationId xmlns:a16="http://schemas.microsoft.com/office/drawing/2014/main" id="{2679E2EB-EB75-F34C-B7C9-79F911CC9E12}"/>
              </a:ext>
            </a:extLst>
          </p:cNvPr>
          <p:cNvSpPr txBox="1"/>
          <p:nvPr userDrawn="1"/>
        </p:nvSpPr>
        <p:spPr>
          <a:xfrm>
            <a:off x="12670972" y="0"/>
            <a:ext cx="2249714" cy="2031325"/>
          </a:xfrm>
          <a:prstGeom prst="rect">
            <a:avLst/>
          </a:prstGeom>
          <a:noFill/>
        </p:spPr>
        <p:txBody>
          <a:bodyPr wrap="square" rtlCol="0">
            <a:spAutoFit/>
          </a:bodyPr>
          <a:lstStyle/>
          <a:p>
            <a:r>
              <a:rPr lang="sv-SE"/>
              <a:t>Klicka på ikonen för att lägga till en bild.</a:t>
            </a:r>
          </a:p>
          <a:p>
            <a:r>
              <a:rPr lang="sv-SE"/>
              <a:t>Byt ut bilden genom att klicka på bilden och välj ”byt bild” i rullgardinsmenyn.</a:t>
            </a:r>
            <a:endParaRPr lang="en-GB"/>
          </a:p>
          <a:p>
            <a:endParaRPr lang="en-SE"/>
          </a:p>
        </p:txBody>
      </p:sp>
    </p:spTree>
    <p:extLst>
      <p:ext uri="{BB962C8B-B14F-4D97-AF65-F5344CB8AC3E}">
        <p14:creationId xmlns:p14="http://schemas.microsoft.com/office/powerpoint/2010/main" val="1063498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wo Content - citat">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4759C8-3B8E-AA4F-9EA0-ADED0BE5C52B}"/>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Title 1">
            <a:extLst>
              <a:ext uri="{FF2B5EF4-FFF2-40B4-BE49-F238E27FC236}">
                <a16:creationId xmlns:a16="http://schemas.microsoft.com/office/drawing/2014/main" id="{16C514C7-7FAB-F540-999D-913EC17DD3F7}"/>
              </a:ext>
            </a:extLst>
          </p:cNvPr>
          <p:cNvSpPr>
            <a:spLocks noGrp="1"/>
          </p:cNvSpPr>
          <p:nvPr>
            <p:ph type="title"/>
          </p:nvPr>
        </p:nvSpPr>
        <p:spPr>
          <a:xfrm>
            <a:off x="623888" y="796400"/>
            <a:ext cx="5020774" cy="822062"/>
          </a:xfrm>
        </p:spPr>
        <p:txBody>
          <a:bodyPr anchor="b" anchorCtr="0"/>
          <a:lstStyle/>
          <a:p>
            <a:r>
              <a:rPr lang="en-GB"/>
              <a:t>Click to edit Master title style</a:t>
            </a:r>
            <a:endParaRPr lang="en-SE"/>
          </a:p>
        </p:txBody>
      </p:sp>
      <p:sp>
        <p:nvSpPr>
          <p:cNvPr id="3" name="Content Placeholder 2">
            <a:extLst>
              <a:ext uri="{FF2B5EF4-FFF2-40B4-BE49-F238E27FC236}">
                <a16:creationId xmlns:a16="http://schemas.microsoft.com/office/drawing/2014/main" id="{64523483-3A40-124A-96D5-79A7A9E3E544}"/>
              </a:ext>
            </a:extLst>
          </p:cNvPr>
          <p:cNvSpPr>
            <a:spLocks noGrp="1"/>
          </p:cNvSpPr>
          <p:nvPr>
            <p:ph sz="half" idx="1"/>
          </p:nvPr>
        </p:nvSpPr>
        <p:spPr>
          <a:xfrm>
            <a:off x="636936" y="2029680"/>
            <a:ext cx="5020774" cy="42076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Date Placeholder 4">
            <a:extLst>
              <a:ext uri="{FF2B5EF4-FFF2-40B4-BE49-F238E27FC236}">
                <a16:creationId xmlns:a16="http://schemas.microsoft.com/office/drawing/2014/main" id="{923F121C-CFBF-284C-8121-8B8F989C86D1}"/>
              </a:ext>
            </a:extLst>
          </p:cNvPr>
          <p:cNvSpPr>
            <a:spLocks noGrp="1"/>
          </p:cNvSpPr>
          <p:nvPr>
            <p:ph type="dt" sz="half" idx="10"/>
          </p:nvPr>
        </p:nvSpPr>
        <p:spPr/>
        <p:txBody>
          <a:bodyPr/>
          <a:lstStyle/>
          <a:p>
            <a:fld id="{209EE1A2-EDBE-BE49-BEE4-D4D758475C9D}" type="datetimeFigureOut">
              <a:rPr lang="en-SE" smtClean="0"/>
              <a:t>10/12/21</a:t>
            </a:fld>
            <a:endParaRPr lang="en-SE"/>
          </a:p>
        </p:txBody>
      </p:sp>
      <p:sp>
        <p:nvSpPr>
          <p:cNvPr id="6" name="Footer Placeholder 5">
            <a:extLst>
              <a:ext uri="{FF2B5EF4-FFF2-40B4-BE49-F238E27FC236}">
                <a16:creationId xmlns:a16="http://schemas.microsoft.com/office/drawing/2014/main" id="{2C9B6C12-54B7-1B44-A513-9D0632A4EC35}"/>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E05079FB-3154-0A49-9355-0569BD3253D7}"/>
              </a:ext>
            </a:extLst>
          </p:cNvPr>
          <p:cNvSpPr>
            <a:spLocks noGrp="1"/>
          </p:cNvSpPr>
          <p:nvPr>
            <p:ph type="sldNum" sz="quarter" idx="12"/>
          </p:nvPr>
        </p:nvSpPr>
        <p:spPr/>
        <p:txBody>
          <a:bodyPr/>
          <a:lstStyle/>
          <a:p>
            <a:fld id="{C22DD046-E165-3F4C-B296-E66094E1D3A3}" type="slidenum">
              <a:rPr lang="en-SE" smtClean="0"/>
              <a:t>‹#›</a:t>
            </a:fld>
            <a:endParaRPr lang="en-SE"/>
          </a:p>
        </p:txBody>
      </p:sp>
      <p:sp>
        <p:nvSpPr>
          <p:cNvPr id="11" name="Text Placeholder 10">
            <a:extLst>
              <a:ext uri="{FF2B5EF4-FFF2-40B4-BE49-F238E27FC236}">
                <a16:creationId xmlns:a16="http://schemas.microsoft.com/office/drawing/2014/main" id="{DB007DFC-A0A3-274E-BCFD-73FBD182A02C}"/>
              </a:ext>
            </a:extLst>
          </p:cNvPr>
          <p:cNvSpPr>
            <a:spLocks noGrp="1"/>
          </p:cNvSpPr>
          <p:nvPr>
            <p:ph type="body" sz="quarter" idx="13"/>
          </p:nvPr>
        </p:nvSpPr>
        <p:spPr>
          <a:xfrm>
            <a:off x="7007225" y="2024063"/>
            <a:ext cx="4560888" cy="3795712"/>
          </a:xfrm>
        </p:spPr>
        <p:txBody>
          <a:bodyPr/>
          <a:lstStyle>
            <a:lvl1pPr marL="0" indent="0">
              <a:buNone/>
              <a:defRPr sz="3200">
                <a:solidFill>
                  <a:schemeClr val="bg1"/>
                </a:solidFill>
              </a:defRPr>
            </a:lvl1pPr>
          </a:lstStyle>
          <a:p>
            <a:pPr lvl="0"/>
            <a:r>
              <a:rPr lang="en-GB"/>
              <a:t>Click to edit Master text styles</a:t>
            </a:r>
          </a:p>
        </p:txBody>
      </p:sp>
      <p:sp>
        <p:nvSpPr>
          <p:cNvPr id="12" name="TextBox 11">
            <a:extLst>
              <a:ext uri="{FF2B5EF4-FFF2-40B4-BE49-F238E27FC236}">
                <a16:creationId xmlns:a16="http://schemas.microsoft.com/office/drawing/2014/main" id="{9ADAE0AB-126F-764A-8837-DB236AE24472}"/>
              </a:ext>
            </a:extLst>
          </p:cNvPr>
          <p:cNvSpPr txBox="1"/>
          <p:nvPr userDrawn="1"/>
        </p:nvSpPr>
        <p:spPr>
          <a:xfrm>
            <a:off x="12714515" y="-101600"/>
            <a:ext cx="2249714" cy="3416320"/>
          </a:xfrm>
          <a:prstGeom prst="rect">
            <a:avLst/>
          </a:prstGeom>
          <a:noFill/>
        </p:spPr>
        <p:txBody>
          <a:bodyPr wrap="square" rtlCol="0">
            <a:spAutoFit/>
          </a:bodyPr>
          <a:lstStyle/>
          <a:p>
            <a:r>
              <a:rPr lang="en-SE"/>
              <a:t>För att ändra färg på färgade rutan, byt färg på bildbakgrunden:</a:t>
            </a:r>
          </a:p>
          <a:p>
            <a:r>
              <a:rPr lang="en-GB">
                <a:hlinkClick r:id="rId2"/>
              </a:rPr>
              <a:t>https://support.microsoft.com/sv-se/office/%C3%A4ndra-en-bildbakgrund-i-powerpoint-f68a314a-92b2-dc07-54ca-eb7919a6291d</a:t>
            </a:r>
            <a:endParaRPr lang="en-GB"/>
          </a:p>
          <a:p>
            <a:endParaRPr lang="en-SE"/>
          </a:p>
        </p:txBody>
      </p:sp>
      <p:pic>
        <p:nvPicPr>
          <p:cNvPr id="13" name="Graphic 12">
            <a:extLst>
              <a:ext uri="{FF2B5EF4-FFF2-40B4-BE49-F238E27FC236}">
                <a16:creationId xmlns:a16="http://schemas.microsoft.com/office/drawing/2014/main" id="{102F705F-EDD6-D24E-95DD-DD255CBBB75E}"/>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r="69179"/>
          <a:stretch/>
        </p:blipFill>
        <p:spPr>
          <a:xfrm>
            <a:off x="11715155" y="6207125"/>
            <a:ext cx="372036" cy="474864"/>
          </a:xfrm>
          <a:prstGeom prst="rect">
            <a:avLst/>
          </a:prstGeom>
        </p:spPr>
      </p:pic>
    </p:spTree>
    <p:extLst>
      <p:ext uri="{BB962C8B-B14F-4D97-AF65-F5344CB8AC3E}">
        <p14:creationId xmlns:p14="http://schemas.microsoft.com/office/powerpoint/2010/main" val="4184507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bild med kartnå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514C7-7FAB-F540-999D-913EC17DD3F7}"/>
              </a:ext>
            </a:extLst>
          </p:cNvPr>
          <p:cNvSpPr>
            <a:spLocks noGrp="1"/>
          </p:cNvSpPr>
          <p:nvPr>
            <p:ph type="title"/>
          </p:nvPr>
        </p:nvSpPr>
        <p:spPr>
          <a:xfrm>
            <a:off x="640606" y="796400"/>
            <a:ext cx="5020774" cy="822062"/>
          </a:xfrm>
        </p:spPr>
        <p:txBody>
          <a:bodyPr anchor="b" anchorCtr="0"/>
          <a:lstStyle/>
          <a:p>
            <a:r>
              <a:rPr lang="en-GB"/>
              <a:t>Click to edit Master title style</a:t>
            </a:r>
            <a:endParaRPr lang="en-SE"/>
          </a:p>
        </p:txBody>
      </p:sp>
      <p:sp>
        <p:nvSpPr>
          <p:cNvPr id="3" name="Content Placeholder 2">
            <a:extLst>
              <a:ext uri="{FF2B5EF4-FFF2-40B4-BE49-F238E27FC236}">
                <a16:creationId xmlns:a16="http://schemas.microsoft.com/office/drawing/2014/main" id="{64523483-3A40-124A-96D5-79A7A9E3E544}"/>
              </a:ext>
            </a:extLst>
          </p:cNvPr>
          <p:cNvSpPr>
            <a:spLocks noGrp="1"/>
          </p:cNvSpPr>
          <p:nvPr>
            <p:ph sz="half" idx="1"/>
          </p:nvPr>
        </p:nvSpPr>
        <p:spPr>
          <a:xfrm>
            <a:off x="636936" y="2029680"/>
            <a:ext cx="5020774" cy="42076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Date Placeholder 4">
            <a:extLst>
              <a:ext uri="{FF2B5EF4-FFF2-40B4-BE49-F238E27FC236}">
                <a16:creationId xmlns:a16="http://schemas.microsoft.com/office/drawing/2014/main" id="{923F121C-CFBF-284C-8121-8B8F989C86D1}"/>
              </a:ext>
            </a:extLst>
          </p:cNvPr>
          <p:cNvSpPr>
            <a:spLocks noGrp="1"/>
          </p:cNvSpPr>
          <p:nvPr>
            <p:ph type="dt" sz="half" idx="10"/>
          </p:nvPr>
        </p:nvSpPr>
        <p:spPr/>
        <p:txBody>
          <a:bodyPr/>
          <a:lstStyle/>
          <a:p>
            <a:fld id="{209EE1A2-EDBE-BE49-BEE4-D4D758475C9D}" type="datetimeFigureOut">
              <a:rPr lang="en-SE" smtClean="0"/>
              <a:t>10/12/21</a:t>
            </a:fld>
            <a:endParaRPr lang="en-SE"/>
          </a:p>
        </p:txBody>
      </p:sp>
      <p:sp>
        <p:nvSpPr>
          <p:cNvPr id="6" name="Footer Placeholder 5">
            <a:extLst>
              <a:ext uri="{FF2B5EF4-FFF2-40B4-BE49-F238E27FC236}">
                <a16:creationId xmlns:a16="http://schemas.microsoft.com/office/drawing/2014/main" id="{2C9B6C12-54B7-1B44-A513-9D0632A4EC35}"/>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E05079FB-3154-0A49-9355-0569BD3253D7}"/>
              </a:ext>
            </a:extLst>
          </p:cNvPr>
          <p:cNvSpPr>
            <a:spLocks noGrp="1"/>
          </p:cNvSpPr>
          <p:nvPr>
            <p:ph type="sldNum" sz="quarter" idx="12"/>
          </p:nvPr>
        </p:nvSpPr>
        <p:spPr/>
        <p:txBody>
          <a:bodyPr/>
          <a:lstStyle/>
          <a:p>
            <a:fld id="{C22DD046-E165-3F4C-B296-E66094E1D3A3}" type="slidenum">
              <a:rPr lang="en-SE" smtClean="0"/>
              <a:t>‹#›</a:t>
            </a:fld>
            <a:endParaRPr lang="en-SE"/>
          </a:p>
        </p:txBody>
      </p:sp>
      <p:sp>
        <p:nvSpPr>
          <p:cNvPr id="92" name="Picture Placeholder 91">
            <a:extLst>
              <a:ext uri="{FF2B5EF4-FFF2-40B4-BE49-F238E27FC236}">
                <a16:creationId xmlns:a16="http://schemas.microsoft.com/office/drawing/2014/main" id="{763A1786-BB82-274C-A566-3BF47754C8EE}"/>
              </a:ext>
            </a:extLst>
          </p:cNvPr>
          <p:cNvSpPr>
            <a:spLocks noGrp="1"/>
          </p:cNvSpPr>
          <p:nvPr>
            <p:ph type="pic" sz="quarter" idx="15"/>
          </p:nvPr>
        </p:nvSpPr>
        <p:spPr>
          <a:xfrm>
            <a:off x="6096000" y="0"/>
            <a:ext cx="6096000" cy="6858000"/>
          </a:xfrm>
          <a:custGeom>
            <a:avLst/>
            <a:gdLst>
              <a:gd name="connsiteX0" fmla="*/ 2109738 w 6096000"/>
              <a:gd name="connsiteY0" fmla="*/ 2636154 h 6858000"/>
              <a:gd name="connsiteX1" fmla="*/ 1996417 w 6096000"/>
              <a:gd name="connsiteY1" fmla="*/ 2659709 h 6858000"/>
              <a:gd name="connsiteX2" fmla="*/ 1918569 w 6096000"/>
              <a:gd name="connsiteY2" fmla="*/ 2713101 h 6858000"/>
              <a:gd name="connsiteX3" fmla="*/ 2943155 w 6096000"/>
              <a:gd name="connsiteY3" fmla="*/ 4263369 h 6858000"/>
              <a:gd name="connsiteX4" fmla="*/ 3044861 w 6096000"/>
              <a:gd name="connsiteY4" fmla="*/ 4316761 h 6858000"/>
              <a:gd name="connsiteX5" fmla="*/ 3145938 w 6096000"/>
              <a:gd name="connsiteY5" fmla="*/ 4263369 h 6858000"/>
              <a:gd name="connsiteX6" fmla="*/ 4173664 w 6096000"/>
              <a:gd name="connsiteY6" fmla="*/ 2714358 h 6858000"/>
              <a:gd name="connsiteX7" fmla="*/ 4095815 w 6096000"/>
              <a:gd name="connsiteY7" fmla="*/ 2660965 h 6858000"/>
              <a:gd name="connsiteX8" fmla="*/ 3885499 w 6096000"/>
              <a:gd name="connsiteY8" fmla="*/ 2699910 h 6858000"/>
              <a:gd name="connsiteX9" fmla="*/ 3044233 w 6096000"/>
              <a:gd name="connsiteY9" fmla="*/ 3975677 h 6858000"/>
              <a:gd name="connsiteX10" fmla="*/ 2206106 w 6096000"/>
              <a:gd name="connsiteY10" fmla="*/ 2699282 h 6858000"/>
              <a:gd name="connsiteX11" fmla="*/ 2109738 w 6096000"/>
              <a:gd name="connsiteY11" fmla="*/ 2636154 h 6858000"/>
              <a:gd name="connsiteX12" fmla="*/ 3046116 w 6096000"/>
              <a:gd name="connsiteY12" fmla="*/ 1361956 h 6858000"/>
              <a:gd name="connsiteX13" fmla="*/ 2460997 w 6096000"/>
              <a:gd name="connsiteY13" fmla="*/ 1947389 h 6858000"/>
              <a:gd name="connsiteX14" fmla="*/ 3046116 w 6096000"/>
              <a:gd name="connsiteY14" fmla="*/ 2532824 h 6858000"/>
              <a:gd name="connsiteX15" fmla="*/ 3631236 w 6096000"/>
              <a:gd name="connsiteY15" fmla="*/ 1947389 h 6858000"/>
              <a:gd name="connsiteX16" fmla="*/ 3046116 w 6096000"/>
              <a:gd name="connsiteY16" fmla="*/ 1361956 h 6858000"/>
              <a:gd name="connsiteX17" fmla="*/ 2997775 w 6096000"/>
              <a:gd name="connsiteY17" fmla="*/ 625139 h 6858000"/>
              <a:gd name="connsiteX18" fmla="*/ 1705741 w 6096000"/>
              <a:gd name="connsiteY18" fmla="*/ 2009575 h 6858000"/>
              <a:gd name="connsiteX19" fmla="*/ 1805563 w 6096000"/>
              <a:gd name="connsiteY19" fmla="*/ 2485083 h 6858000"/>
              <a:gd name="connsiteX20" fmla="*/ 1900990 w 6096000"/>
              <a:gd name="connsiteY20" fmla="*/ 2446139 h 6858000"/>
              <a:gd name="connsiteX21" fmla="*/ 1988883 w 6096000"/>
              <a:gd name="connsiteY21" fmla="*/ 2265232 h 6858000"/>
              <a:gd name="connsiteX22" fmla="*/ 1949959 w 6096000"/>
              <a:gd name="connsiteY22" fmla="*/ 1974399 h 6858000"/>
              <a:gd name="connsiteX23" fmla="*/ 3127104 w 6096000"/>
              <a:gd name="connsiteY23" fmla="*/ 872001 h 6858000"/>
              <a:gd name="connsiteX24" fmla="*/ 4157968 w 6096000"/>
              <a:gd name="connsiteY24" fmla="*/ 1990103 h 6858000"/>
              <a:gd name="connsiteX25" fmla="*/ 4119044 w 6096000"/>
              <a:gd name="connsiteY25" fmla="*/ 2265861 h 6858000"/>
              <a:gd name="connsiteX26" fmla="*/ 4207565 w 6096000"/>
              <a:gd name="connsiteY26" fmla="*/ 2446139 h 6858000"/>
              <a:gd name="connsiteX27" fmla="*/ 4303620 w 6096000"/>
              <a:gd name="connsiteY27" fmla="*/ 2485712 h 6858000"/>
              <a:gd name="connsiteX28" fmla="*/ 4404070 w 6096000"/>
              <a:gd name="connsiteY28" fmla="*/ 1974399 h 6858000"/>
              <a:gd name="connsiteX29" fmla="*/ 2997775 w 6096000"/>
              <a:gd name="connsiteY29" fmla="*/ 625139 h 6858000"/>
              <a:gd name="connsiteX30" fmla="*/ 0 w 6096000"/>
              <a:gd name="connsiteY30" fmla="*/ 0 h 6858000"/>
              <a:gd name="connsiteX31" fmla="*/ 6096000 w 6096000"/>
              <a:gd name="connsiteY31" fmla="*/ 0 h 6858000"/>
              <a:gd name="connsiteX32" fmla="*/ 6096000 w 6096000"/>
              <a:gd name="connsiteY32" fmla="*/ 6858000 h 6858000"/>
              <a:gd name="connsiteX33" fmla="*/ 0 w 6096000"/>
              <a:gd name="connsiteY3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96000" h="6858000">
                <a:moveTo>
                  <a:pt x="2109738" y="2636154"/>
                </a:moveTo>
                <a:cubicBezTo>
                  <a:pt x="2071755" y="2628930"/>
                  <a:pt x="2030947" y="2636154"/>
                  <a:pt x="1996417" y="2659709"/>
                </a:cubicBezTo>
                <a:lnTo>
                  <a:pt x="1918569" y="2713101"/>
                </a:lnTo>
                <a:lnTo>
                  <a:pt x="2943155" y="4263369"/>
                </a:lnTo>
                <a:cubicBezTo>
                  <a:pt x="2966384" y="4296661"/>
                  <a:pt x="3004053" y="4316761"/>
                  <a:pt x="3044861" y="4316761"/>
                </a:cubicBezTo>
                <a:cubicBezTo>
                  <a:pt x="3085041" y="4316761"/>
                  <a:pt x="3122709" y="4296661"/>
                  <a:pt x="3145938" y="4263369"/>
                </a:cubicBezTo>
                <a:lnTo>
                  <a:pt x="4173664" y="2714358"/>
                </a:lnTo>
                <a:lnTo>
                  <a:pt x="4095815" y="2660965"/>
                </a:lnTo>
                <a:cubicBezTo>
                  <a:pt x="4026756" y="2613226"/>
                  <a:pt x="3932585" y="2630814"/>
                  <a:pt x="3885499" y="2699910"/>
                </a:cubicBezTo>
                <a:lnTo>
                  <a:pt x="3044233" y="3975677"/>
                </a:lnTo>
                <a:lnTo>
                  <a:pt x="2206106" y="2699282"/>
                </a:lnTo>
                <a:cubicBezTo>
                  <a:pt x="2182877" y="2665048"/>
                  <a:pt x="2147720" y="2643377"/>
                  <a:pt x="2109738" y="2636154"/>
                </a:cubicBezTo>
                <a:close/>
                <a:moveTo>
                  <a:pt x="3046116" y="1361956"/>
                </a:moveTo>
                <a:cubicBezTo>
                  <a:pt x="2722964" y="1361956"/>
                  <a:pt x="2460997" y="1624064"/>
                  <a:pt x="2460997" y="1947389"/>
                </a:cubicBezTo>
                <a:cubicBezTo>
                  <a:pt x="2460997" y="2270715"/>
                  <a:pt x="2722964" y="2532824"/>
                  <a:pt x="3046116" y="2532824"/>
                </a:cubicBezTo>
                <a:cubicBezTo>
                  <a:pt x="3369269" y="2532824"/>
                  <a:pt x="3631236" y="2270715"/>
                  <a:pt x="3631236" y="1947389"/>
                </a:cubicBezTo>
                <a:cubicBezTo>
                  <a:pt x="3631236" y="1624064"/>
                  <a:pt x="3369269" y="1361956"/>
                  <a:pt x="3046116" y="1361956"/>
                </a:cubicBezTo>
                <a:close/>
                <a:moveTo>
                  <a:pt x="2997775" y="625139"/>
                </a:moveTo>
                <a:cubicBezTo>
                  <a:pt x="2265748" y="655290"/>
                  <a:pt x="1686907" y="1276528"/>
                  <a:pt x="1705741" y="2009575"/>
                </a:cubicBezTo>
                <a:cubicBezTo>
                  <a:pt x="1710136" y="2173523"/>
                  <a:pt x="1743410" y="2333071"/>
                  <a:pt x="1805563" y="2485083"/>
                </a:cubicBezTo>
                <a:lnTo>
                  <a:pt x="1900990" y="2446139"/>
                </a:lnTo>
                <a:cubicBezTo>
                  <a:pt x="1971933" y="2417243"/>
                  <a:pt x="2008973" y="2339354"/>
                  <a:pt x="1988883" y="2265232"/>
                </a:cubicBezTo>
                <a:cubicBezTo>
                  <a:pt x="1963143" y="2171009"/>
                  <a:pt x="1949959" y="2073647"/>
                  <a:pt x="1949959" y="1974399"/>
                </a:cubicBezTo>
                <a:cubicBezTo>
                  <a:pt x="1949959" y="1341227"/>
                  <a:pt x="2485481" y="830543"/>
                  <a:pt x="3127104" y="872001"/>
                </a:cubicBezTo>
                <a:cubicBezTo>
                  <a:pt x="3694644" y="908433"/>
                  <a:pt x="4166130" y="1421001"/>
                  <a:pt x="4157968" y="1990103"/>
                </a:cubicBezTo>
                <a:cubicBezTo>
                  <a:pt x="4156713" y="2084325"/>
                  <a:pt x="4143529" y="2176664"/>
                  <a:pt x="4119044" y="2265861"/>
                </a:cubicBezTo>
                <a:cubicBezTo>
                  <a:pt x="4098954" y="2339981"/>
                  <a:pt x="4136623" y="2417243"/>
                  <a:pt x="4207565" y="2446139"/>
                </a:cubicBezTo>
                <a:lnTo>
                  <a:pt x="4303620" y="2485712"/>
                </a:lnTo>
                <a:cubicBezTo>
                  <a:pt x="4370168" y="2323021"/>
                  <a:pt x="4404070" y="2150909"/>
                  <a:pt x="4404070" y="1974399"/>
                </a:cubicBezTo>
                <a:cubicBezTo>
                  <a:pt x="4404070" y="1210572"/>
                  <a:pt x="3767470" y="593103"/>
                  <a:pt x="2997775" y="625139"/>
                </a:cubicBezTo>
                <a:close/>
                <a:moveTo>
                  <a:pt x="0" y="0"/>
                </a:moveTo>
                <a:lnTo>
                  <a:pt x="6096000" y="0"/>
                </a:lnTo>
                <a:lnTo>
                  <a:pt x="6096000" y="6858000"/>
                </a:lnTo>
                <a:lnTo>
                  <a:pt x="0" y="6858000"/>
                </a:lnTo>
                <a:close/>
              </a:path>
            </a:pathLst>
          </a:custGeom>
          <a:solidFill>
            <a:schemeClr val="bg1"/>
          </a:solidFill>
        </p:spPr>
        <p:txBody>
          <a:bodyPr wrap="square">
            <a:noAutofit/>
          </a:bodyPr>
          <a:lstStyle/>
          <a:p>
            <a:endParaRPr lang="en-SE"/>
          </a:p>
        </p:txBody>
      </p:sp>
      <p:sp>
        <p:nvSpPr>
          <p:cNvPr id="94" name="Text Placeholder 93">
            <a:extLst>
              <a:ext uri="{FF2B5EF4-FFF2-40B4-BE49-F238E27FC236}">
                <a16:creationId xmlns:a16="http://schemas.microsoft.com/office/drawing/2014/main" id="{A4202135-FE1B-CD41-8DD6-4DA75699C8BE}"/>
              </a:ext>
            </a:extLst>
          </p:cNvPr>
          <p:cNvSpPr>
            <a:spLocks noGrp="1"/>
          </p:cNvSpPr>
          <p:nvPr>
            <p:ph type="body" sz="quarter" idx="16"/>
          </p:nvPr>
        </p:nvSpPr>
        <p:spPr>
          <a:xfrm>
            <a:off x="6744279" y="4848592"/>
            <a:ext cx="4823834" cy="1388696"/>
          </a:xfrm>
        </p:spPr>
        <p:txBody>
          <a:bodyPr/>
          <a:lstStyle>
            <a:lvl1pPr marL="0" indent="0" algn="ctr">
              <a:buNone/>
              <a:defRPr sz="2400">
                <a:solidFill>
                  <a:schemeClr val="bg1"/>
                </a:solidFill>
              </a:defRPr>
            </a:lvl1pPr>
          </a:lstStyle>
          <a:p>
            <a:pPr lvl="0"/>
            <a:r>
              <a:rPr lang="en-GB"/>
              <a:t>Click to edit Master text styles</a:t>
            </a:r>
          </a:p>
        </p:txBody>
      </p:sp>
      <p:sp>
        <p:nvSpPr>
          <p:cNvPr id="95" name="TextBox 94">
            <a:extLst>
              <a:ext uri="{FF2B5EF4-FFF2-40B4-BE49-F238E27FC236}">
                <a16:creationId xmlns:a16="http://schemas.microsoft.com/office/drawing/2014/main" id="{FE4C30EE-5413-2A4C-AD49-2412EBB0DB24}"/>
              </a:ext>
            </a:extLst>
          </p:cNvPr>
          <p:cNvSpPr txBox="1"/>
          <p:nvPr userDrawn="1"/>
        </p:nvSpPr>
        <p:spPr>
          <a:xfrm>
            <a:off x="12670972" y="0"/>
            <a:ext cx="2249714" cy="2031325"/>
          </a:xfrm>
          <a:prstGeom prst="rect">
            <a:avLst/>
          </a:prstGeom>
          <a:noFill/>
        </p:spPr>
        <p:txBody>
          <a:bodyPr wrap="square" rtlCol="0">
            <a:spAutoFit/>
          </a:bodyPr>
          <a:lstStyle/>
          <a:p>
            <a:r>
              <a:rPr lang="sv-SE"/>
              <a:t>Klicka på ikonen för att lägga till en bild.</a:t>
            </a:r>
          </a:p>
          <a:p>
            <a:r>
              <a:rPr lang="sv-SE"/>
              <a:t>Byt ut bilden genom att klicka på bilden och välj ”byt bild” i rullgardinsmenyn.</a:t>
            </a:r>
            <a:endParaRPr lang="en-GB"/>
          </a:p>
          <a:p>
            <a:endParaRPr lang="en-SE"/>
          </a:p>
        </p:txBody>
      </p:sp>
    </p:spTree>
    <p:extLst>
      <p:ext uri="{BB962C8B-B14F-4D97-AF65-F5344CB8AC3E}">
        <p14:creationId xmlns:p14="http://schemas.microsoft.com/office/powerpoint/2010/main" val="2836040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419C-B100-1346-B298-48B08D94F28D}"/>
              </a:ext>
            </a:extLst>
          </p:cNvPr>
          <p:cNvSpPr>
            <a:spLocks noGrp="1"/>
          </p:cNvSpPr>
          <p:nvPr>
            <p:ph type="title"/>
          </p:nvPr>
        </p:nvSpPr>
        <p:spPr>
          <a:xfrm>
            <a:off x="633601" y="578373"/>
            <a:ext cx="10515600" cy="1024404"/>
          </a:xfrm>
        </p:spPr>
        <p:txBody>
          <a:bodyPr anchor="b" anchorCtr="0"/>
          <a:lstStyle/>
          <a:p>
            <a:r>
              <a:rPr lang="en-GB"/>
              <a:t>Click to edit Master title style</a:t>
            </a:r>
            <a:endParaRPr lang="en-SE"/>
          </a:p>
        </p:txBody>
      </p:sp>
      <p:sp>
        <p:nvSpPr>
          <p:cNvPr id="3" name="Text Placeholder 2">
            <a:extLst>
              <a:ext uri="{FF2B5EF4-FFF2-40B4-BE49-F238E27FC236}">
                <a16:creationId xmlns:a16="http://schemas.microsoft.com/office/drawing/2014/main" id="{530591A7-243C-D041-9E94-5AE07801322D}"/>
              </a:ext>
            </a:extLst>
          </p:cNvPr>
          <p:cNvSpPr>
            <a:spLocks noGrp="1"/>
          </p:cNvSpPr>
          <p:nvPr>
            <p:ph type="body" idx="1"/>
          </p:nvPr>
        </p:nvSpPr>
        <p:spPr>
          <a:xfrm>
            <a:off x="633601" y="1681163"/>
            <a:ext cx="5330161" cy="649661"/>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DCBEB70-FE07-8349-9BA2-4D75A42388A5}"/>
              </a:ext>
            </a:extLst>
          </p:cNvPr>
          <p:cNvSpPr>
            <a:spLocks noGrp="1"/>
          </p:cNvSpPr>
          <p:nvPr>
            <p:ph sz="half" idx="2"/>
          </p:nvPr>
        </p:nvSpPr>
        <p:spPr>
          <a:xfrm>
            <a:off x="633601" y="2505074"/>
            <a:ext cx="5330161" cy="37322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Text Placeholder 4">
            <a:extLst>
              <a:ext uri="{FF2B5EF4-FFF2-40B4-BE49-F238E27FC236}">
                <a16:creationId xmlns:a16="http://schemas.microsoft.com/office/drawing/2014/main" id="{16A8916F-43A6-B24B-9700-98CFC7078732}"/>
              </a:ext>
            </a:extLst>
          </p:cNvPr>
          <p:cNvSpPr>
            <a:spLocks noGrp="1"/>
          </p:cNvSpPr>
          <p:nvPr>
            <p:ph type="body" sz="quarter" idx="3"/>
          </p:nvPr>
        </p:nvSpPr>
        <p:spPr>
          <a:xfrm>
            <a:off x="6257365" y="1681163"/>
            <a:ext cx="5316069" cy="667138"/>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47C93C8-5290-434F-890A-2BDF7951EB71}"/>
              </a:ext>
            </a:extLst>
          </p:cNvPr>
          <p:cNvSpPr>
            <a:spLocks noGrp="1"/>
          </p:cNvSpPr>
          <p:nvPr>
            <p:ph sz="quarter" idx="4"/>
          </p:nvPr>
        </p:nvSpPr>
        <p:spPr>
          <a:xfrm>
            <a:off x="6257365" y="2505074"/>
            <a:ext cx="5316069" cy="37322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7" name="Date Placeholder 6">
            <a:extLst>
              <a:ext uri="{FF2B5EF4-FFF2-40B4-BE49-F238E27FC236}">
                <a16:creationId xmlns:a16="http://schemas.microsoft.com/office/drawing/2014/main" id="{A6EB2CA3-15E8-B141-B5E0-F00DA083953F}"/>
              </a:ext>
            </a:extLst>
          </p:cNvPr>
          <p:cNvSpPr>
            <a:spLocks noGrp="1"/>
          </p:cNvSpPr>
          <p:nvPr>
            <p:ph type="dt" sz="half" idx="10"/>
          </p:nvPr>
        </p:nvSpPr>
        <p:spPr/>
        <p:txBody>
          <a:bodyPr/>
          <a:lstStyle/>
          <a:p>
            <a:fld id="{209EE1A2-EDBE-BE49-BEE4-D4D758475C9D}" type="datetimeFigureOut">
              <a:rPr lang="en-SE" smtClean="0"/>
              <a:t>10/12/21</a:t>
            </a:fld>
            <a:endParaRPr lang="en-SE"/>
          </a:p>
        </p:txBody>
      </p:sp>
      <p:sp>
        <p:nvSpPr>
          <p:cNvPr id="8" name="Footer Placeholder 7">
            <a:extLst>
              <a:ext uri="{FF2B5EF4-FFF2-40B4-BE49-F238E27FC236}">
                <a16:creationId xmlns:a16="http://schemas.microsoft.com/office/drawing/2014/main" id="{DE495875-E919-9543-BFD4-D219FD203BA4}"/>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39B3D831-7B1C-7149-9E41-DCA84FB5B4AF}"/>
              </a:ext>
            </a:extLst>
          </p:cNvPr>
          <p:cNvSpPr>
            <a:spLocks noGrp="1"/>
          </p:cNvSpPr>
          <p:nvPr>
            <p:ph type="sldNum" sz="quarter" idx="12"/>
          </p:nvPr>
        </p:nvSpPr>
        <p:spPr/>
        <p:txBody>
          <a:bodyPr/>
          <a:lstStyle/>
          <a:p>
            <a:fld id="{C22DD046-E165-3F4C-B296-E66094E1D3A3}" type="slidenum">
              <a:rPr lang="en-SE" smtClean="0"/>
              <a:t>‹#›</a:t>
            </a:fld>
            <a:endParaRPr lang="en-SE"/>
          </a:p>
        </p:txBody>
      </p:sp>
    </p:spTree>
    <p:extLst>
      <p:ext uri="{BB962C8B-B14F-4D97-AF65-F5344CB8AC3E}">
        <p14:creationId xmlns:p14="http://schemas.microsoft.com/office/powerpoint/2010/main" val="4090126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74935-77D7-6B41-823C-995209D0CFA6}"/>
              </a:ext>
            </a:extLst>
          </p:cNvPr>
          <p:cNvSpPr>
            <a:spLocks noGrp="1"/>
          </p:cNvSpPr>
          <p:nvPr>
            <p:ph type="title"/>
          </p:nvPr>
        </p:nvSpPr>
        <p:spPr/>
        <p:txBody>
          <a:bodyPr/>
          <a:lstStyle/>
          <a:p>
            <a:r>
              <a:rPr lang="en-GB"/>
              <a:t>Click to edit Master title style</a:t>
            </a:r>
            <a:endParaRPr lang="en-SE"/>
          </a:p>
        </p:txBody>
      </p:sp>
      <p:sp>
        <p:nvSpPr>
          <p:cNvPr id="3" name="Date Placeholder 2">
            <a:extLst>
              <a:ext uri="{FF2B5EF4-FFF2-40B4-BE49-F238E27FC236}">
                <a16:creationId xmlns:a16="http://schemas.microsoft.com/office/drawing/2014/main" id="{1B21D659-9ABE-2746-A0B1-E0038F0230AA}"/>
              </a:ext>
            </a:extLst>
          </p:cNvPr>
          <p:cNvSpPr>
            <a:spLocks noGrp="1"/>
          </p:cNvSpPr>
          <p:nvPr>
            <p:ph type="dt" sz="half" idx="10"/>
          </p:nvPr>
        </p:nvSpPr>
        <p:spPr/>
        <p:txBody>
          <a:bodyPr/>
          <a:lstStyle/>
          <a:p>
            <a:fld id="{209EE1A2-EDBE-BE49-BEE4-D4D758475C9D}" type="datetimeFigureOut">
              <a:rPr lang="en-SE" smtClean="0"/>
              <a:t>10/12/21</a:t>
            </a:fld>
            <a:endParaRPr lang="en-SE"/>
          </a:p>
        </p:txBody>
      </p:sp>
      <p:sp>
        <p:nvSpPr>
          <p:cNvPr id="4" name="Footer Placeholder 3">
            <a:extLst>
              <a:ext uri="{FF2B5EF4-FFF2-40B4-BE49-F238E27FC236}">
                <a16:creationId xmlns:a16="http://schemas.microsoft.com/office/drawing/2014/main" id="{347FE82A-1136-9442-A00A-9F394BBE2469}"/>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D36E6BAA-2D46-B54D-8291-58A0C9BFCD7C}"/>
              </a:ext>
            </a:extLst>
          </p:cNvPr>
          <p:cNvSpPr>
            <a:spLocks noGrp="1"/>
          </p:cNvSpPr>
          <p:nvPr>
            <p:ph type="sldNum" sz="quarter" idx="12"/>
          </p:nvPr>
        </p:nvSpPr>
        <p:spPr/>
        <p:txBody>
          <a:bodyPr/>
          <a:lstStyle/>
          <a:p>
            <a:fld id="{C22DD046-E165-3F4C-B296-E66094E1D3A3}" type="slidenum">
              <a:rPr lang="en-SE" smtClean="0"/>
              <a:t>‹#›</a:t>
            </a:fld>
            <a:endParaRPr lang="en-SE"/>
          </a:p>
        </p:txBody>
      </p:sp>
    </p:spTree>
    <p:extLst>
      <p:ext uri="{BB962C8B-B14F-4D97-AF65-F5344CB8AC3E}">
        <p14:creationId xmlns:p14="http://schemas.microsoft.com/office/powerpoint/2010/main" val="408585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grö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5A49A-2063-C34B-A517-6E3A07AB2372}"/>
              </a:ext>
            </a:extLst>
          </p:cNvPr>
          <p:cNvSpPr>
            <a:spLocks noGrp="1"/>
          </p:cNvSpPr>
          <p:nvPr>
            <p:ph type="ctrTitle"/>
          </p:nvPr>
        </p:nvSpPr>
        <p:spPr>
          <a:xfrm>
            <a:off x="623887" y="1573822"/>
            <a:ext cx="9082453" cy="1855177"/>
          </a:xfrm>
        </p:spPr>
        <p:txBody>
          <a:bodyPr anchor="b"/>
          <a:lstStyle>
            <a:lvl1pPr algn="l">
              <a:defRPr sz="5400">
                <a:solidFill>
                  <a:schemeClr val="bg1"/>
                </a:solidFill>
              </a:defRPr>
            </a:lvl1pPr>
          </a:lstStyle>
          <a:p>
            <a:r>
              <a:rPr lang="en-GB"/>
              <a:t>Click to edit Master title style</a:t>
            </a:r>
            <a:endParaRPr lang="en-SE"/>
          </a:p>
        </p:txBody>
      </p:sp>
      <p:sp>
        <p:nvSpPr>
          <p:cNvPr id="3" name="Subtitle 2">
            <a:extLst>
              <a:ext uri="{FF2B5EF4-FFF2-40B4-BE49-F238E27FC236}">
                <a16:creationId xmlns:a16="http://schemas.microsoft.com/office/drawing/2014/main" id="{1D497C2B-F69D-2D44-A1ED-1255D2F1156D}"/>
              </a:ext>
            </a:extLst>
          </p:cNvPr>
          <p:cNvSpPr>
            <a:spLocks noGrp="1"/>
          </p:cNvSpPr>
          <p:nvPr>
            <p:ph type="subTitle" idx="1"/>
          </p:nvPr>
        </p:nvSpPr>
        <p:spPr>
          <a:xfrm>
            <a:off x="623888" y="348773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pic>
        <p:nvPicPr>
          <p:cNvPr id="11" name="Picture 10">
            <a:extLst>
              <a:ext uri="{FF2B5EF4-FFF2-40B4-BE49-F238E27FC236}">
                <a16:creationId xmlns:a16="http://schemas.microsoft.com/office/drawing/2014/main" id="{A4DB47D4-12CE-E34E-A2E3-B5E218C3CE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888" y="620713"/>
            <a:ext cx="1829166" cy="718303"/>
          </a:xfrm>
          <a:prstGeom prst="rect">
            <a:avLst/>
          </a:prstGeom>
        </p:spPr>
      </p:pic>
      <p:sp>
        <p:nvSpPr>
          <p:cNvPr id="7" name="TextBox 6">
            <a:extLst>
              <a:ext uri="{FF2B5EF4-FFF2-40B4-BE49-F238E27FC236}">
                <a16:creationId xmlns:a16="http://schemas.microsoft.com/office/drawing/2014/main" id="{8DA60764-6080-2B44-8F12-30E891BAC75D}"/>
              </a:ext>
            </a:extLst>
          </p:cNvPr>
          <p:cNvSpPr txBox="1"/>
          <p:nvPr userDrawn="1"/>
        </p:nvSpPr>
        <p:spPr>
          <a:xfrm>
            <a:off x="12670972" y="0"/>
            <a:ext cx="2249714" cy="3139321"/>
          </a:xfrm>
          <a:prstGeom prst="rect">
            <a:avLst/>
          </a:prstGeom>
          <a:noFill/>
        </p:spPr>
        <p:txBody>
          <a:bodyPr wrap="square" rtlCol="0">
            <a:spAutoFit/>
          </a:bodyPr>
          <a:lstStyle/>
          <a:p>
            <a:r>
              <a:rPr lang="en-SE"/>
              <a:t>För att ändra färg på sidan, byt färg på bildbakgrunden:</a:t>
            </a:r>
          </a:p>
          <a:p>
            <a:r>
              <a:rPr lang="en-GB">
                <a:hlinkClick r:id="rId3"/>
              </a:rPr>
              <a:t>https://support.microsoft.com/sv-se/office/%C3%A4ndra-en-bildbakgrund-i-powerpoint-f68a314a-92b2-dc07-54ca-eb7919a6291d</a:t>
            </a:r>
            <a:endParaRPr lang="en-GB"/>
          </a:p>
          <a:p>
            <a:endParaRPr lang="en-SE"/>
          </a:p>
        </p:txBody>
      </p:sp>
      <p:pic>
        <p:nvPicPr>
          <p:cNvPr id="8" name="Graphic 7">
            <a:extLst>
              <a:ext uri="{FF2B5EF4-FFF2-40B4-BE49-F238E27FC236}">
                <a16:creationId xmlns:a16="http://schemas.microsoft.com/office/drawing/2014/main" id="{61CE4BE1-2F13-9D46-86E8-8A39A897F7B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887357" y="5575610"/>
            <a:ext cx="5982304" cy="976192"/>
          </a:xfrm>
          <a:prstGeom prst="rect">
            <a:avLst/>
          </a:prstGeom>
        </p:spPr>
      </p:pic>
    </p:spTree>
    <p:extLst>
      <p:ext uri="{BB962C8B-B14F-4D97-AF65-F5344CB8AC3E}">
        <p14:creationId xmlns:p14="http://schemas.microsoft.com/office/powerpoint/2010/main" val="2544294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DB7A7E-ACFF-8E46-B2E6-9343531A0F54}"/>
              </a:ext>
            </a:extLst>
          </p:cNvPr>
          <p:cNvSpPr>
            <a:spLocks noGrp="1"/>
          </p:cNvSpPr>
          <p:nvPr>
            <p:ph type="dt" sz="half" idx="10"/>
          </p:nvPr>
        </p:nvSpPr>
        <p:spPr/>
        <p:txBody>
          <a:bodyPr/>
          <a:lstStyle/>
          <a:p>
            <a:fld id="{209EE1A2-EDBE-BE49-BEE4-D4D758475C9D}" type="datetimeFigureOut">
              <a:rPr lang="en-SE" smtClean="0"/>
              <a:t>10/12/21</a:t>
            </a:fld>
            <a:endParaRPr lang="en-SE"/>
          </a:p>
        </p:txBody>
      </p:sp>
      <p:sp>
        <p:nvSpPr>
          <p:cNvPr id="3" name="Footer Placeholder 2">
            <a:extLst>
              <a:ext uri="{FF2B5EF4-FFF2-40B4-BE49-F238E27FC236}">
                <a16:creationId xmlns:a16="http://schemas.microsoft.com/office/drawing/2014/main" id="{6AC65070-6E77-E54E-AD08-0504DCA0A7AD}"/>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47711C94-103A-614B-A189-738E3668FB9F}"/>
              </a:ext>
            </a:extLst>
          </p:cNvPr>
          <p:cNvSpPr>
            <a:spLocks noGrp="1"/>
          </p:cNvSpPr>
          <p:nvPr>
            <p:ph type="sldNum" sz="quarter" idx="12"/>
          </p:nvPr>
        </p:nvSpPr>
        <p:spPr/>
        <p:txBody>
          <a:bodyPr/>
          <a:lstStyle/>
          <a:p>
            <a:fld id="{C22DD046-E165-3F4C-B296-E66094E1D3A3}" type="slidenum">
              <a:rPr lang="en-SE" smtClean="0"/>
              <a:t>‹#›</a:t>
            </a:fld>
            <a:endParaRPr lang="en-SE"/>
          </a:p>
        </p:txBody>
      </p:sp>
    </p:spTree>
    <p:extLst>
      <p:ext uri="{BB962C8B-B14F-4D97-AF65-F5344CB8AC3E}">
        <p14:creationId xmlns:p14="http://schemas.microsoft.com/office/powerpoint/2010/main" val="1062506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lide - båge">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80A79621-F2DF-E74E-A021-402BE8068F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0244875" cy="6858000"/>
          </a:xfrm>
          <a:prstGeom prst="rect">
            <a:avLst/>
          </a:prstGeom>
        </p:spPr>
      </p:pic>
      <p:sp>
        <p:nvSpPr>
          <p:cNvPr id="2" name="Title 1">
            <a:extLst>
              <a:ext uri="{FF2B5EF4-FFF2-40B4-BE49-F238E27FC236}">
                <a16:creationId xmlns:a16="http://schemas.microsoft.com/office/drawing/2014/main" id="{3C95A49A-2063-C34B-A517-6E3A07AB2372}"/>
              </a:ext>
            </a:extLst>
          </p:cNvPr>
          <p:cNvSpPr>
            <a:spLocks noGrp="1"/>
          </p:cNvSpPr>
          <p:nvPr>
            <p:ph type="ctrTitle"/>
          </p:nvPr>
        </p:nvSpPr>
        <p:spPr>
          <a:xfrm>
            <a:off x="623887" y="2501411"/>
            <a:ext cx="10944225" cy="1855177"/>
          </a:xfrm>
        </p:spPr>
        <p:txBody>
          <a:bodyPr anchor="ctr" anchorCtr="0"/>
          <a:lstStyle>
            <a:lvl1pPr algn="ctr">
              <a:defRPr sz="5400">
                <a:solidFill>
                  <a:schemeClr val="bg1"/>
                </a:solidFill>
              </a:defRPr>
            </a:lvl1pPr>
          </a:lstStyle>
          <a:p>
            <a:r>
              <a:rPr lang="en-GB"/>
              <a:t>Click to edit Master title style</a:t>
            </a:r>
            <a:endParaRPr lang="en-SE"/>
          </a:p>
        </p:txBody>
      </p:sp>
      <p:sp>
        <p:nvSpPr>
          <p:cNvPr id="6" name="Picture Placeholder 5">
            <a:extLst>
              <a:ext uri="{FF2B5EF4-FFF2-40B4-BE49-F238E27FC236}">
                <a16:creationId xmlns:a16="http://schemas.microsoft.com/office/drawing/2014/main" id="{13FB34A5-7E2C-D44B-BF7D-88BE0C71A601}"/>
              </a:ext>
            </a:extLst>
          </p:cNvPr>
          <p:cNvSpPr>
            <a:spLocks noGrp="1"/>
          </p:cNvSpPr>
          <p:nvPr>
            <p:ph type="pic" sz="quarter" idx="11"/>
          </p:nvPr>
        </p:nvSpPr>
        <p:spPr>
          <a:xfrm>
            <a:off x="9893301" y="5589588"/>
            <a:ext cx="1674812" cy="647700"/>
          </a:xfrm>
        </p:spPr>
        <p:txBody>
          <a:bodyPr/>
          <a:lstStyle/>
          <a:p>
            <a:endParaRPr lang="en-SE"/>
          </a:p>
        </p:txBody>
      </p:sp>
      <p:sp>
        <p:nvSpPr>
          <p:cNvPr id="113" name="Picture Placeholder 5">
            <a:extLst>
              <a:ext uri="{FF2B5EF4-FFF2-40B4-BE49-F238E27FC236}">
                <a16:creationId xmlns:a16="http://schemas.microsoft.com/office/drawing/2014/main" id="{51E3C289-DD8F-6249-B9BA-FBB4DAEDC6BD}"/>
              </a:ext>
            </a:extLst>
          </p:cNvPr>
          <p:cNvSpPr>
            <a:spLocks noGrp="1"/>
          </p:cNvSpPr>
          <p:nvPr>
            <p:ph type="pic" sz="quarter" idx="12"/>
          </p:nvPr>
        </p:nvSpPr>
        <p:spPr>
          <a:xfrm>
            <a:off x="7997031" y="5578428"/>
            <a:ext cx="1674812" cy="647700"/>
          </a:xfrm>
        </p:spPr>
        <p:txBody>
          <a:bodyPr/>
          <a:lstStyle/>
          <a:p>
            <a:endParaRPr lang="en-SE"/>
          </a:p>
        </p:txBody>
      </p:sp>
      <p:sp>
        <p:nvSpPr>
          <p:cNvPr id="114" name="Picture Placeholder 5">
            <a:extLst>
              <a:ext uri="{FF2B5EF4-FFF2-40B4-BE49-F238E27FC236}">
                <a16:creationId xmlns:a16="http://schemas.microsoft.com/office/drawing/2014/main" id="{D900C8F2-C964-964D-99C0-949B0176C895}"/>
              </a:ext>
            </a:extLst>
          </p:cNvPr>
          <p:cNvSpPr>
            <a:spLocks noGrp="1"/>
          </p:cNvSpPr>
          <p:nvPr>
            <p:ph type="pic" sz="quarter" idx="13"/>
          </p:nvPr>
        </p:nvSpPr>
        <p:spPr>
          <a:xfrm>
            <a:off x="6084887" y="5589588"/>
            <a:ext cx="1674812" cy="647700"/>
          </a:xfrm>
        </p:spPr>
        <p:txBody>
          <a:bodyPr/>
          <a:lstStyle/>
          <a:p>
            <a:endParaRPr lang="en-SE"/>
          </a:p>
        </p:txBody>
      </p:sp>
      <p:sp>
        <p:nvSpPr>
          <p:cNvPr id="115" name="Picture Placeholder 5">
            <a:extLst>
              <a:ext uri="{FF2B5EF4-FFF2-40B4-BE49-F238E27FC236}">
                <a16:creationId xmlns:a16="http://schemas.microsoft.com/office/drawing/2014/main" id="{B70D0C2B-4CD1-4F4C-AF5C-43F0C321D231}"/>
              </a:ext>
            </a:extLst>
          </p:cNvPr>
          <p:cNvSpPr>
            <a:spLocks noGrp="1"/>
          </p:cNvSpPr>
          <p:nvPr>
            <p:ph type="pic" sz="quarter" idx="14"/>
          </p:nvPr>
        </p:nvSpPr>
        <p:spPr>
          <a:xfrm>
            <a:off x="4172743" y="5589588"/>
            <a:ext cx="1674812" cy="647700"/>
          </a:xfrm>
        </p:spPr>
        <p:txBody>
          <a:bodyPr/>
          <a:lstStyle/>
          <a:p>
            <a:endParaRPr lang="en-SE"/>
          </a:p>
        </p:txBody>
      </p:sp>
      <p:pic>
        <p:nvPicPr>
          <p:cNvPr id="5" name="Graphic 4">
            <a:extLst>
              <a:ext uri="{FF2B5EF4-FFF2-40B4-BE49-F238E27FC236}">
                <a16:creationId xmlns:a16="http://schemas.microsoft.com/office/drawing/2014/main" id="{AF8A57F9-4013-3E47-B566-E980DE583A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3888" y="620713"/>
            <a:ext cx="1671637" cy="657611"/>
          </a:xfrm>
          <a:prstGeom prst="rect">
            <a:avLst/>
          </a:prstGeom>
        </p:spPr>
      </p:pic>
      <p:sp>
        <p:nvSpPr>
          <p:cNvPr id="11" name="TextBox 10">
            <a:extLst>
              <a:ext uri="{FF2B5EF4-FFF2-40B4-BE49-F238E27FC236}">
                <a16:creationId xmlns:a16="http://schemas.microsoft.com/office/drawing/2014/main" id="{5C2D45F8-8684-AD44-8E34-FDD849E91035}"/>
              </a:ext>
            </a:extLst>
          </p:cNvPr>
          <p:cNvSpPr txBox="1"/>
          <p:nvPr userDrawn="1"/>
        </p:nvSpPr>
        <p:spPr>
          <a:xfrm>
            <a:off x="12670972" y="0"/>
            <a:ext cx="2249714" cy="3139321"/>
          </a:xfrm>
          <a:prstGeom prst="rect">
            <a:avLst/>
          </a:prstGeom>
          <a:noFill/>
        </p:spPr>
        <p:txBody>
          <a:bodyPr wrap="square" rtlCol="0">
            <a:spAutoFit/>
          </a:bodyPr>
          <a:lstStyle/>
          <a:p>
            <a:r>
              <a:rPr lang="en-SE"/>
              <a:t>För att ändra färg på sidan, byt färg på bildbakgrunden:</a:t>
            </a:r>
          </a:p>
          <a:p>
            <a:r>
              <a:rPr lang="en-GB">
                <a:hlinkClick r:id="rId6"/>
              </a:rPr>
              <a:t>https://support.microsoft.com/sv-se/office/%C3%A4ndra-en-bildbakgrund-i-powerpoint-f68a314a-92b2-dc07-54ca-eb7919a6291d</a:t>
            </a:r>
            <a:endParaRPr lang="en-GB"/>
          </a:p>
          <a:p>
            <a:endParaRPr lang="en-SE"/>
          </a:p>
        </p:txBody>
      </p:sp>
    </p:spTree>
    <p:extLst>
      <p:ext uri="{BB962C8B-B14F-4D97-AF65-F5344CB8AC3E}">
        <p14:creationId xmlns:p14="http://schemas.microsoft.com/office/powerpoint/2010/main" val="3336138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nd - grön med loggo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5A49A-2063-C34B-A517-6E3A07AB2372}"/>
              </a:ext>
            </a:extLst>
          </p:cNvPr>
          <p:cNvSpPr>
            <a:spLocks noGrp="1"/>
          </p:cNvSpPr>
          <p:nvPr>
            <p:ph type="ctrTitle"/>
          </p:nvPr>
        </p:nvSpPr>
        <p:spPr>
          <a:xfrm>
            <a:off x="623887" y="2407920"/>
            <a:ext cx="10944225" cy="2042160"/>
          </a:xfrm>
        </p:spPr>
        <p:txBody>
          <a:bodyPr anchor="ctr" anchorCtr="0"/>
          <a:lstStyle>
            <a:lvl1pPr algn="ctr">
              <a:defRPr sz="5400">
                <a:solidFill>
                  <a:schemeClr val="bg1"/>
                </a:solidFill>
              </a:defRPr>
            </a:lvl1pPr>
          </a:lstStyle>
          <a:p>
            <a:r>
              <a:rPr lang="en-GB"/>
              <a:t>Click to edit Master title style</a:t>
            </a:r>
            <a:endParaRPr lang="en-SE"/>
          </a:p>
        </p:txBody>
      </p:sp>
      <p:sp>
        <p:nvSpPr>
          <p:cNvPr id="6" name="Picture Placeholder 5">
            <a:extLst>
              <a:ext uri="{FF2B5EF4-FFF2-40B4-BE49-F238E27FC236}">
                <a16:creationId xmlns:a16="http://schemas.microsoft.com/office/drawing/2014/main" id="{13FB34A5-7E2C-D44B-BF7D-88BE0C71A601}"/>
              </a:ext>
            </a:extLst>
          </p:cNvPr>
          <p:cNvSpPr>
            <a:spLocks noGrp="1"/>
          </p:cNvSpPr>
          <p:nvPr>
            <p:ph type="pic" sz="quarter" idx="11"/>
          </p:nvPr>
        </p:nvSpPr>
        <p:spPr>
          <a:xfrm>
            <a:off x="9893301" y="5589588"/>
            <a:ext cx="1674812" cy="647700"/>
          </a:xfrm>
        </p:spPr>
        <p:txBody>
          <a:bodyPr/>
          <a:lstStyle/>
          <a:p>
            <a:endParaRPr lang="en-SE"/>
          </a:p>
        </p:txBody>
      </p:sp>
      <p:sp>
        <p:nvSpPr>
          <p:cNvPr id="113" name="Picture Placeholder 5">
            <a:extLst>
              <a:ext uri="{FF2B5EF4-FFF2-40B4-BE49-F238E27FC236}">
                <a16:creationId xmlns:a16="http://schemas.microsoft.com/office/drawing/2014/main" id="{51E3C289-DD8F-6249-B9BA-FBB4DAEDC6BD}"/>
              </a:ext>
            </a:extLst>
          </p:cNvPr>
          <p:cNvSpPr>
            <a:spLocks noGrp="1"/>
          </p:cNvSpPr>
          <p:nvPr>
            <p:ph type="pic" sz="quarter" idx="12"/>
          </p:nvPr>
        </p:nvSpPr>
        <p:spPr>
          <a:xfrm>
            <a:off x="7997031" y="5578428"/>
            <a:ext cx="1674812" cy="647700"/>
          </a:xfrm>
        </p:spPr>
        <p:txBody>
          <a:bodyPr/>
          <a:lstStyle/>
          <a:p>
            <a:endParaRPr lang="en-SE"/>
          </a:p>
        </p:txBody>
      </p:sp>
      <p:sp>
        <p:nvSpPr>
          <p:cNvPr id="114" name="Picture Placeholder 5">
            <a:extLst>
              <a:ext uri="{FF2B5EF4-FFF2-40B4-BE49-F238E27FC236}">
                <a16:creationId xmlns:a16="http://schemas.microsoft.com/office/drawing/2014/main" id="{D900C8F2-C964-964D-99C0-949B0176C895}"/>
              </a:ext>
            </a:extLst>
          </p:cNvPr>
          <p:cNvSpPr>
            <a:spLocks noGrp="1"/>
          </p:cNvSpPr>
          <p:nvPr>
            <p:ph type="pic" sz="quarter" idx="13"/>
          </p:nvPr>
        </p:nvSpPr>
        <p:spPr>
          <a:xfrm>
            <a:off x="6084887" y="5589588"/>
            <a:ext cx="1674812" cy="647700"/>
          </a:xfrm>
        </p:spPr>
        <p:txBody>
          <a:bodyPr/>
          <a:lstStyle/>
          <a:p>
            <a:endParaRPr lang="en-SE"/>
          </a:p>
        </p:txBody>
      </p:sp>
      <p:sp>
        <p:nvSpPr>
          <p:cNvPr id="115" name="Picture Placeholder 5">
            <a:extLst>
              <a:ext uri="{FF2B5EF4-FFF2-40B4-BE49-F238E27FC236}">
                <a16:creationId xmlns:a16="http://schemas.microsoft.com/office/drawing/2014/main" id="{B70D0C2B-4CD1-4F4C-AF5C-43F0C321D231}"/>
              </a:ext>
            </a:extLst>
          </p:cNvPr>
          <p:cNvSpPr>
            <a:spLocks noGrp="1"/>
          </p:cNvSpPr>
          <p:nvPr>
            <p:ph type="pic" sz="quarter" idx="14"/>
          </p:nvPr>
        </p:nvSpPr>
        <p:spPr>
          <a:xfrm>
            <a:off x="4172743" y="5589588"/>
            <a:ext cx="1674812" cy="647700"/>
          </a:xfrm>
        </p:spPr>
        <p:txBody>
          <a:bodyPr/>
          <a:lstStyle/>
          <a:p>
            <a:endParaRPr lang="en-SE"/>
          </a:p>
        </p:txBody>
      </p:sp>
      <p:pic>
        <p:nvPicPr>
          <p:cNvPr id="5" name="Graphic 4">
            <a:extLst>
              <a:ext uri="{FF2B5EF4-FFF2-40B4-BE49-F238E27FC236}">
                <a16:creationId xmlns:a16="http://schemas.microsoft.com/office/drawing/2014/main" id="{AF8A57F9-4013-3E47-B566-E980DE583A7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3888" y="620713"/>
            <a:ext cx="1671637" cy="657611"/>
          </a:xfrm>
          <a:prstGeom prst="rect">
            <a:avLst/>
          </a:prstGeom>
        </p:spPr>
      </p:pic>
      <p:sp>
        <p:nvSpPr>
          <p:cNvPr id="11" name="TextBox 10">
            <a:extLst>
              <a:ext uri="{FF2B5EF4-FFF2-40B4-BE49-F238E27FC236}">
                <a16:creationId xmlns:a16="http://schemas.microsoft.com/office/drawing/2014/main" id="{5C2D45F8-8684-AD44-8E34-FDD849E91035}"/>
              </a:ext>
            </a:extLst>
          </p:cNvPr>
          <p:cNvSpPr txBox="1"/>
          <p:nvPr userDrawn="1"/>
        </p:nvSpPr>
        <p:spPr>
          <a:xfrm>
            <a:off x="12670972" y="0"/>
            <a:ext cx="2249714" cy="3139321"/>
          </a:xfrm>
          <a:prstGeom prst="rect">
            <a:avLst/>
          </a:prstGeom>
          <a:noFill/>
        </p:spPr>
        <p:txBody>
          <a:bodyPr wrap="square" rtlCol="0">
            <a:spAutoFit/>
          </a:bodyPr>
          <a:lstStyle/>
          <a:p>
            <a:r>
              <a:rPr lang="en-SE"/>
              <a:t>För att ändra färg på sidan, byt färg på bildbakgrunden:</a:t>
            </a:r>
          </a:p>
          <a:p>
            <a:r>
              <a:rPr lang="en-GB">
                <a:hlinkClick r:id="rId4"/>
              </a:rPr>
              <a:t>https://support.microsoft.com/sv-se/office/%C3%A4ndra-en-bildbakgrund-i-powerpoint-f68a314a-92b2-dc07-54ca-eb7919a6291d</a:t>
            </a:r>
            <a:endParaRPr lang="en-GB"/>
          </a:p>
          <a:p>
            <a:endParaRPr lang="en-SE"/>
          </a:p>
        </p:txBody>
      </p:sp>
    </p:spTree>
    <p:extLst>
      <p:ext uri="{BB962C8B-B14F-4D97-AF65-F5344CB8AC3E}">
        <p14:creationId xmlns:p14="http://schemas.microsoft.com/office/powerpoint/2010/main" val="3349852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nd slide – med cirkel">
    <p:bg>
      <p:bgPr>
        <a:solidFill>
          <a:schemeClr val="accent1"/>
        </a:solidFill>
        <a:effectLst/>
      </p:bgPr>
    </p:bg>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729739B8-72E3-8042-A241-EA8AA85CCA67}"/>
              </a:ext>
            </a:extLst>
          </p:cNvPr>
          <p:cNvSpPr/>
          <p:nvPr userDrawn="1"/>
        </p:nvSpPr>
        <p:spPr>
          <a:xfrm>
            <a:off x="3818583" y="730545"/>
            <a:ext cx="4554834" cy="45548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Title 1">
            <a:extLst>
              <a:ext uri="{FF2B5EF4-FFF2-40B4-BE49-F238E27FC236}">
                <a16:creationId xmlns:a16="http://schemas.microsoft.com/office/drawing/2014/main" id="{3C95A49A-2063-C34B-A517-6E3A07AB2372}"/>
              </a:ext>
            </a:extLst>
          </p:cNvPr>
          <p:cNvSpPr>
            <a:spLocks noGrp="1"/>
          </p:cNvSpPr>
          <p:nvPr>
            <p:ph type="ctrTitle"/>
          </p:nvPr>
        </p:nvSpPr>
        <p:spPr>
          <a:xfrm>
            <a:off x="623887" y="1573823"/>
            <a:ext cx="10944225" cy="1855177"/>
          </a:xfrm>
        </p:spPr>
        <p:txBody>
          <a:bodyPr anchor="b"/>
          <a:lstStyle>
            <a:lvl1pPr algn="ctr">
              <a:defRPr sz="5400">
                <a:solidFill>
                  <a:schemeClr val="bg1"/>
                </a:solidFill>
              </a:defRPr>
            </a:lvl1pPr>
          </a:lstStyle>
          <a:p>
            <a:r>
              <a:rPr lang="en-GB"/>
              <a:t>Click to edit Master title style</a:t>
            </a:r>
            <a:endParaRPr lang="en-SE"/>
          </a:p>
        </p:txBody>
      </p:sp>
      <p:pic>
        <p:nvPicPr>
          <p:cNvPr id="5" name="Graphic 4">
            <a:extLst>
              <a:ext uri="{FF2B5EF4-FFF2-40B4-BE49-F238E27FC236}">
                <a16:creationId xmlns:a16="http://schemas.microsoft.com/office/drawing/2014/main" id="{AF8A57F9-4013-3E47-B566-E980DE583A7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3888" y="5579676"/>
            <a:ext cx="1671637" cy="657611"/>
          </a:xfrm>
          <a:prstGeom prst="rect">
            <a:avLst/>
          </a:prstGeom>
        </p:spPr>
      </p:pic>
      <p:sp>
        <p:nvSpPr>
          <p:cNvPr id="11" name="TextBox 10">
            <a:extLst>
              <a:ext uri="{FF2B5EF4-FFF2-40B4-BE49-F238E27FC236}">
                <a16:creationId xmlns:a16="http://schemas.microsoft.com/office/drawing/2014/main" id="{5C2D45F8-8684-AD44-8E34-FDD849E91035}"/>
              </a:ext>
            </a:extLst>
          </p:cNvPr>
          <p:cNvSpPr txBox="1"/>
          <p:nvPr userDrawn="1"/>
        </p:nvSpPr>
        <p:spPr>
          <a:xfrm>
            <a:off x="12670972" y="0"/>
            <a:ext cx="2249714" cy="3139321"/>
          </a:xfrm>
          <a:prstGeom prst="rect">
            <a:avLst/>
          </a:prstGeom>
          <a:noFill/>
        </p:spPr>
        <p:txBody>
          <a:bodyPr wrap="square" rtlCol="0">
            <a:spAutoFit/>
          </a:bodyPr>
          <a:lstStyle/>
          <a:p>
            <a:r>
              <a:rPr lang="en-SE"/>
              <a:t>För att ändra färg på sidan, byt färg på bildbakgrunden:</a:t>
            </a:r>
          </a:p>
          <a:p>
            <a:r>
              <a:rPr lang="en-GB">
                <a:hlinkClick r:id="rId4"/>
              </a:rPr>
              <a:t>https://support.microsoft.com/sv-se/office/%C3%A4ndra-en-bildbakgrund-i-powerpoint-f68a314a-92b2-dc07-54ca-eb7919a6291d</a:t>
            </a:r>
            <a:endParaRPr lang="en-GB"/>
          </a:p>
          <a:p>
            <a:endParaRPr lang="en-SE"/>
          </a:p>
        </p:txBody>
      </p:sp>
      <p:pic>
        <p:nvPicPr>
          <p:cNvPr id="4" name="Picture 3">
            <a:extLst>
              <a:ext uri="{FF2B5EF4-FFF2-40B4-BE49-F238E27FC236}">
                <a16:creationId xmlns:a16="http://schemas.microsoft.com/office/drawing/2014/main" id="{3DEB0B01-EABD-4F49-967C-BE0AB4815DD3}"/>
              </a:ext>
            </a:extLst>
          </p:cNvPr>
          <p:cNvPicPr>
            <a:picLocks noChangeAspect="1"/>
          </p:cNvPicPr>
          <p:nvPr userDrawn="1"/>
        </p:nvPicPr>
        <p:blipFill>
          <a:blip r:embed="rId5"/>
          <a:stretch>
            <a:fillRect/>
          </a:stretch>
        </p:blipFill>
        <p:spPr>
          <a:xfrm>
            <a:off x="7054169" y="5566070"/>
            <a:ext cx="4513944" cy="671218"/>
          </a:xfrm>
          <a:prstGeom prst="rect">
            <a:avLst/>
          </a:prstGeom>
        </p:spPr>
      </p:pic>
    </p:spTree>
    <p:extLst>
      <p:ext uri="{BB962C8B-B14F-4D97-AF65-F5344CB8AC3E}">
        <p14:creationId xmlns:p14="http://schemas.microsoft.com/office/powerpoint/2010/main" val="81498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bildbakgrund">
    <p:bg>
      <p:bgPr>
        <a:solidFill>
          <a:schemeClr val="bg1"/>
        </a:solidFill>
        <a:effectLst/>
      </p:bgPr>
    </p:bg>
    <p:spTree>
      <p:nvGrpSpPr>
        <p:cNvPr id="1" name=""/>
        <p:cNvGrpSpPr/>
        <p:nvPr/>
      </p:nvGrpSpPr>
      <p:grpSpPr>
        <a:xfrm>
          <a:off x="0" y="0"/>
          <a:ext cx="0" cy="0"/>
          <a:chOff x="0" y="0"/>
          <a:chExt cx="0" cy="0"/>
        </a:xfrm>
      </p:grpSpPr>
      <p:sp>
        <p:nvSpPr>
          <p:cNvPr id="293" name="Picture Placeholder 292">
            <a:extLst>
              <a:ext uri="{FF2B5EF4-FFF2-40B4-BE49-F238E27FC236}">
                <a16:creationId xmlns:a16="http://schemas.microsoft.com/office/drawing/2014/main" id="{C77DD5DA-C579-DD41-90BE-48B823D0E2E5}"/>
              </a:ext>
            </a:extLst>
          </p:cNvPr>
          <p:cNvSpPr>
            <a:spLocks noGrp="1"/>
          </p:cNvSpPr>
          <p:nvPr>
            <p:ph type="pic" sz="quarter" idx="10"/>
          </p:nvPr>
        </p:nvSpPr>
        <p:spPr>
          <a:xfrm>
            <a:off x="16" y="10"/>
            <a:ext cx="12191984" cy="6857991"/>
          </a:xfrm>
          <a:custGeom>
            <a:avLst/>
            <a:gdLst>
              <a:gd name="connsiteX0" fmla="*/ 9140837 w 12191984"/>
              <a:gd name="connsiteY0" fmla="*/ 6214106 h 6857991"/>
              <a:gd name="connsiteX1" fmla="*/ 9165217 w 12191984"/>
              <a:gd name="connsiteY1" fmla="*/ 6215044 h 6857991"/>
              <a:gd name="connsiteX2" fmla="*/ 9178344 w 12191984"/>
              <a:gd name="connsiteY2" fmla="*/ 6218799 h 6857991"/>
              <a:gd name="connsiteX3" fmla="*/ 9183032 w 12191984"/>
              <a:gd name="connsiteY3" fmla="*/ 6228185 h 6857991"/>
              <a:gd name="connsiteX4" fmla="*/ 9181157 w 12191984"/>
              <a:gd name="connsiteY4" fmla="*/ 6235694 h 6857991"/>
              <a:gd name="connsiteX5" fmla="*/ 9176468 w 12191984"/>
              <a:gd name="connsiteY5" fmla="*/ 6241326 h 6857991"/>
              <a:gd name="connsiteX6" fmla="*/ 9168029 w 12191984"/>
              <a:gd name="connsiteY6" fmla="*/ 6245081 h 6857991"/>
              <a:gd name="connsiteX7" fmla="*/ 9154902 w 12191984"/>
              <a:gd name="connsiteY7" fmla="*/ 6246958 h 6857991"/>
              <a:gd name="connsiteX8" fmla="*/ 9135211 w 12191984"/>
              <a:gd name="connsiteY8" fmla="*/ 6243204 h 6857991"/>
              <a:gd name="connsiteX9" fmla="*/ 9128647 w 12191984"/>
              <a:gd name="connsiteY9" fmla="*/ 6232879 h 6857991"/>
              <a:gd name="connsiteX10" fmla="*/ 9129585 w 12191984"/>
              <a:gd name="connsiteY10" fmla="*/ 6228185 h 6857991"/>
              <a:gd name="connsiteX11" fmla="*/ 9131461 w 12191984"/>
              <a:gd name="connsiteY11" fmla="*/ 6223492 h 6857991"/>
              <a:gd name="connsiteX12" fmla="*/ 9135211 w 12191984"/>
              <a:gd name="connsiteY12" fmla="*/ 6218799 h 6857991"/>
              <a:gd name="connsiteX13" fmla="*/ 9140837 w 12191984"/>
              <a:gd name="connsiteY13" fmla="*/ 6214106 h 6857991"/>
              <a:gd name="connsiteX14" fmla="*/ 8443214 w 12191984"/>
              <a:gd name="connsiteY14" fmla="*/ 6214106 h 6857991"/>
              <a:gd name="connsiteX15" fmla="*/ 8467593 w 12191984"/>
              <a:gd name="connsiteY15" fmla="*/ 6215044 h 6857991"/>
              <a:gd name="connsiteX16" fmla="*/ 8480720 w 12191984"/>
              <a:gd name="connsiteY16" fmla="*/ 6218799 h 6857991"/>
              <a:gd name="connsiteX17" fmla="*/ 8485408 w 12191984"/>
              <a:gd name="connsiteY17" fmla="*/ 6228185 h 6857991"/>
              <a:gd name="connsiteX18" fmla="*/ 8483533 w 12191984"/>
              <a:gd name="connsiteY18" fmla="*/ 6235694 h 6857991"/>
              <a:gd name="connsiteX19" fmla="*/ 8478845 w 12191984"/>
              <a:gd name="connsiteY19" fmla="*/ 6241326 h 6857991"/>
              <a:gd name="connsiteX20" fmla="*/ 8470406 w 12191984"/>
              <a:gd name="connsiteY20" fmla="*/ 6245081 h 6857991"/>
              <a:gd name="connsiteX21" fmla="*/ 8457278 w 12191984"/>
              <a:gd name="connsiteY21" fmla="*/ 6246958 h 6857991"/>
              <a:gd name="connsiteX22" fmla="*/ 8437587 w 12191984"/>
              <a:gd name="connsiteY22" fmla="*/ 6243204 h 6857991"/>
              <a:gd name="connsiteX23" fmla="*/ 8431024 w 12191984"/>
              <a:gd name="connsiteY23" fmla="*/ 6232879 h 6857991"/>
              <a:gd name="connsiteX24" fmla="*/ 8431961 w 12191984"/>
              <a:gd name="connsiteY24" fmla="*/ 6228185 h 6857991"/>
              <a:gd name="connsiteX25" fmla="*/ 8433837 w 12191984"/>
              <a:gd name="connsiteY25" fmla="*/ 6223492 h 6857991"/>
              <a:gd name="connsiteX26" fmla="*/ 8437587 w 12191984"/>
              <a:gd name="connsiteY26" fmla="*/ 6218799 h 6857991"/>
              <a:gd name="connsiteX27" fmla="*/ 8443214 w 12191984"/>
              <a:gd name="connsiteY27" fmla="*/ 6214106 h 6857991"/>
              <a:gd name="connsiteX28" fmla="*/ 9746569 w 12191984"/>
              <a:gd name="connsiteY28" fmla="*/ 6196271 h 6857991"/>
              <a:gd name="connsiteX29" fmla="*/ 9743756 w 12191984"/>
              <a:gd name="connsiteY29" fmla="*/ 6197210 h 6857991"/>
              <a:gd name="connsiteX30" fmla="*/ 9741881 w 12191984"/>
              <a:gd name="connsiteY30" fmla="*/ 6200026 h 6857991"/>
              <a:gd name="connsiteX31" fmla="*/ 9740943 w 12191984"/>
              <a:gd name="connsiteY31" fmla="*/ 6204719 h 6857991"/>
              <a:gd name="connsiteX32" fmla="*/ 9740943 w 12191984"/>
              <a:gd name="connsiteY32" fmla="*/ 6217860 h 6857991"/>
              <a:gd name="connsiteX33" fmla="*/ 9726878 w 12191984"/>
              <a:gd name="connsiteY33" fmla="*/ 6246958 h 6857991"/>
              <a:gd name="connsiteX34" fmla="*/ 9726878 w 12191984"/>
              <a:gd name="connsiteY34" fmla="*/ 6248835 h 6857991"/>
              <a:gd name="connsiteX35" fmla="*/ 9727816 w 12191984"/>
              <a:gd name="connsiteY35" fmla="*/ 6249774 h 6857991"/>
              <a:gd name="connsiteX36" fmla="*/ 9729691 w 12191984"/>
              <a:gd name="connsiteY36" fmla="*/ 6250713 h 6857991"/>
              <a:gd name="connsiteX37" fmla="*/ 9732504 w 12191984"/>
              <a:gd name="connsiteY37" fmla="*/ 6250713 h 6857991"/>
              <a:gd name="connsiteX38" fmla="*/ 9736255 w 12191984"/>
              <a:gd name="connsiteY38" fmla="*/ 6250713 h 6857991"/>
              <a:gd name="connsiteX39" fmla="*/ 9738130 w 12191984"/>
              <a:gd name="connsiteY39" fmla="*/ 6249774 h 6857991"/>
              <a:gd name="connsiteX40" fmla="*/ 9740005 w 12191984"/>
              <a:gd name="connsiteY40" fmla="*/ 6248835 h 6857991"/>
              <a:gd name="connsiteX41" fmla="*/ 9740943 w 12191984"/>
              <a:gd name="connsiteY41" fmla="*/ 6247897 h 6857991"/>
              <a:gd name="connsiteX42" fmla="*/ 9755008 w 12191984"/>
              <a:gd name="connsiteY42" fmla="*/ 6226308 h 6857991"/>
              <a:gd name="connsiteX43" fmla="*/ 9757821 w 12191984"/>
              <a:gd name="connsiteY43" fmla="*/ 6221614 h 6857991"/>
              <a:gd name="connsiteX44" fmla="*/ 9759696 w 12191984"/>
              <a:gd name="connsiteY44" fmla="*/ 6216921 h 6857991"/>
              <a:gd name="connsiteX45" fmla="*/ 9760634 w 12191984"/>
              <a:gd name="connsiteY45" fmla="*/ 6211289 h 6857991"/>
              <a:gd name="connsiteX46" fmla="*/ 9760634 w 12191984"/>
              <a:gd name="connsiteY46" fmla="*/ 6205657 h 6857991"/>
              <a:gd name="connsiteX47" fmla="*/ 9760634 w 12191984"/>
              <a:gd name="connsiteY47" fmla="*/ 6200026 h 6857991"/>
              <a:gd name="connsiteX48" fmla="*/ 9758759 w 12191984"/>
              <a:gd name="connsiteY48" fmla="*/ 6197210 h 6857991"/>
              <a:gd name="connsiteX49" fmla="*/ 9755946 w 12191984"/>
              <a:gd name="connsiteY49" fmla="*/ 6196271 h 6857991"/>
              <a:gd name="connsiteX50" fmla="*/ 9751257 w 12191984"/>
              <a:gd name="connsiteY50" fmla="*/ 6196271 h 6857991"/>
              <a:gd name="connsiteX51" fmla="*/ 9746569 w 12191984"/>
              <a:gd name="connsiteY51" fmla="*/ 6196271 h 6857991"/>
              <a:gd name="connsiteX52" fmla="*/ 11469997 w 12191984"/>
              <a:gd name="connsiteY52" fmla="*/ 6175621 h 6857991"/>
              <a:gd name="connsiteX53" fmla="*/ 11485000 w 12191984"/>
              <a:gd name="connsiteY53" fmla="*/ 6175621 h 6857991"/>
              <a:gd name="connsiteX54" fmla="*/ 11485938 w 12191984"/>
              <a:gd name="connsiteY54" fmla="*/ 6175621 h 6857991"/>
              <a:gd name="connsiteX55" fmla="*/ 11485938 w 12191984"/>
              <a:gd name="connsiteY55" fmla="*/ 6196271 h 6857991"/>
              <a:gd name="connsiteX56" fmla="*/ 11473748 w 12191984"/>
              <a:gd name="connsiteY56" fmla="*/ 6206596 h 6857991"/>
              <a:gd name="connsiteX57" fmla="*/ 11460621 w 12191984"/>
              <a:gd name="connsiteY57" fmla="*/ 6210351 h 6857991"/>
              <a:gd name="connsiteX58" fmla="*/ 11447493 w 12191984"/>
              <a:gd name="connsiteY58" fmla="*/ 6205658 h 6857991"/>
              <a:gd name="connsiteX59" fmla="*/ 11442805 w 12191984"/>
              <a:gd name="connsiteY59" fmla="*/ 6193455 h 6857991"/>
              <a:gd name="connsiteX60" fmla="*/ 11444680 w 12191984"/>
              <a:gd name="connsiteY60" fmla="*/ 6185946 h 6857991"/>
              <a:gd name="connsiteX61" fmla="*/ 11449369 w 12191984"/>
              <a:gd name="connsiteY61" fmla="*/ 6180314 h 6857991"/>
              <a:gd name="connsiteX62" fmla="*/ 11457808 w 12191984"/>
              <a:gd name="connsiteY62" fmla="*/ 6176560 h 6857991"/>
              <a:gd name="connsiteX63" fmla="*/ 11469997 w 12191984"/>
              <a:gd name="connsiteY63" fmla="*/ 6175621 h 6857991"/>
              <a:gd name="connsiteX64" fmla="*/ 10490137 w 12191984"/>
              <a:gd name="connsiteY64" fmla="*/ 6175621 h 6857991"/>
              <a:gd name="connsiteX65" fmla="*/ 10505140 w 12191984"/>
              <a:gd name="connsiteY65" fmla="*/ 6175621 h 6857991"/>
              <a:gd name="connsiteX66" fmla="*/ 10506078 w 12191984"/>
              <a:gd name="connsiteY66" fmla="*/ 6175621 h 6857991"/>
              <a:gd name="connsiteX67" fmla="*/ 10506078 w 12191984"/>
              <a:gd name="connsiteY67" fmla="*/ 6196271 h 6857991"/>
              <a:gd name="connsiteX68" fmla="*/ 10493888 w 12191984"/>
              <a:gd name="connsiteY68" fmla="*/ 6206596 h 6857991"/>
              <a:gd name="connsiteX69" fmla="*/ 10480761 w 12191984"/>
              <a:gd name="connsiteY69" fmla="*/ 6210351 h 6857991"/>
              <a:gd name="connsiteX70" fmla="*/ 10467633 w 12191984"/>
              <a:gd name="connsiteY70" fmla="*/ 6205658 h 6857991"/>
              <a:gd name="connsiteX71" fmla="*/ 10462945 w 12191984"/>
              <a:gd name="connsiteY71" fmla="*/ 6193455 h 6857991"/>
              <a:gd name="connsiteX72" fmla="*/ 10464820 w 12191984"/>
              <a:gd name="connsiteY72" fmla="*/ 6185946 h 6857991"/>
              <a:gd name="connsiteX73" fmla="*/ 10469509 w 12191984"/>
              <a:gd name="connsiteY73" fmla="*/ 6180314 h 6857991"/>
              <a:gd name="connsiteX74" fmla="*/ 10477948 w 12191984"/>
              <a:gd name="connsiteY74" fmla="*/ 6176560 h 6857991"/>
              <a:gd name="connsiteX75" fmla="*/ 10490137 w 12191984"/>
              <a:gd name="connsiteY75" fmla="*/ 6175621 h 6857991"/>
              <a:gd name="connsiteX76" fmla="*/ 8994561 w 12191984"/>
              <a:gd name="connsiteY76" fmla="*/ 6133382 h 6857991"/>
              <a:gd name="connsiteX77" fmla="*/ 9008626 w 12191984"/>
              <a:gd name="connsiteY77" fmla="*/ 6138075 h 6857991"/>
              <a:gd name="connsiteX78" fmla="*/ 9022691 w 12191984"/>
              <a:gd name="connsiteY78" fmla="*/ 6151216 h 6857991"/>
              <a:gd name="connsiteX79" fmla="*/ 9021753 w 12191984"/>
              <a:gd name="connsiteY79" fmla="*/ 6151216 h 6857991"/>
              <a:gd name="connsiteX80" fmla="*/ 9021753 w 12191984"/>
              <a:gd name="connsiteY80" fmla="*/ 6188762 h 6857991"/>
              <a:gd name="connsiteX81" fmla="*/ 9014252 w 12191984"/>
              <a:gd name="connsiteY81" fmla="*/ 6197210 h 6857991"/>
              <a:gd name="connsiteX82" fmla="*/ 9006751 w 12191984"/>
              <a:gd name="connsiteY82" fmla="*/ 6202841 h 6857991"/>
              <a:gd name="connsiteX83" fmla="*/ 9000187 w 12191984"/>
              <a:gd name="connsiteY83" fmla="*/ 6205657 h 6857991"/>
              <a:gd name="connsiteX84" fmla="*/ 8993623 w 12191984"/>
              <a:gd name="connsiteY84" fmla="*/ 6206596 h 6857991"/>
              <a:gd name="connsiteX85" fmla="*/ 8982372 w 12191984"/>
              <a:gd name="connsiteY85" fmla="*/ 6203780 h 6857991"/>
              <a:gd name="connsiteX86" fmla="*/ 8974870 w 12191984"/>
              <a:gd name="connsiteY86" fmla="*/ 6195332 h 6857991"/>
              <a:gd name="connsiteX87" fmla="*/ 8971120 w 12191984"/>
              <a:gd name="connsiteY87" fmla="*/ 6183130 h 6857991"/>
              <a:gd name="connsiteX88" fmla="*/ 8970182 w 12191984"/>
              <a:gd name="connsiteY88" fmla="*/ 6169050 h 6857991"/>
              <a:gd name="connsiteX89" fmla="*/ 8971120 w 12191984"/>
              <a:gd name="connsiteY89" fmla="*/ 6155909 h 6857991"/>
              <a:gd name="connsiteX90" fmla="*/ 8975808 w 12191984"/>
              <a:gd name="connsiteY90" fmla="*/ 6144645 h 6857991"/>
              <a:gd name="connsiteX91" fmla="*/ 8983309 w 12191984"/>
              <a:gd name="connsiteY91" fmla="*/ 6136198 h 6857991"/>
              <a:gd name="connsiteX92" fmla="*/ 8994561 w 12191984"/>
              <a:gd name="connsiteY92" fmla="*/ 6133382 h 6857991"/>
              <a:gd name="connsiteX93" fmla="*/ 11109933 w 12191984"/>
              <a:gd name="connsiteY93" fmla="*/ 6132443 h 6857991"/>
              <a:gd name="connsiteX94" fmla="*/ 11123998 w 12191984"/>
              <a:gd name="connsiteY94" fmla="*/ 6135259 h 6857991"/>
              <a:gd name="connsiteX95" fmla="*/ 11133375 w 12191984"/>
              <a:gd name="connsiteY95" fmla="*/ 6143706 h 6857991"/>
              <a:gd name="connsiteX96" fmla="*/ 11138063 w 12191984"/>
              <a:gd name="connsiteY96" fmla="*/ 6155909 h 6857991"/>
              <a:gd name="connsiteX97" fmla="*/ 11139939 w 12191984"/>
              <a:gd name="connsiteY97" fmla="*/ 6170927 h 6857991"/>
              <a:gd name="connsiteX98" fmla="*/ 11138063 w 12191984"/>
              <a:gd name="connsiteY98" fmla="*/ 6185946 h 6857991"/>
              <a:gd name="connsiteX99" fmla="*/ 11132437 w 12191984"/>
              <a:gd name="connsiteY99" fmla="*/ 6198148 h 6857991"/>
              <a:gd name="connsiteX100" fmla="*/ 11123061 w 12191984"/>
              <a:gd name="connsiteY100" fmla="*/ 6205657 h 6857991"/>
              <a:gd name="connsiteX101" fmla="*/ 11109933 w 12191984"/>
              <a:gd name="connsiteY101" fmla="*/ 6208473 h 6857991"/>
              <a:gd name="connsiteX102" fmla="*/ 11095868 w 12191984"/>
              <a:gd name="connsiteY102" fmla="*/ 6205657 h 6857991"/>
              <a:gd name="connsiteX103" fmla="*/ 11086492 w 12191984"/>
              <a:gd name="connsiteY103" fmla="*/ 6197209 h 6857991"/>
              <a:gd name="connsiteX104" fmla="*/ 11081803 w 12191984"/>
              <a:gd name="connsiteY104" fmla="*/ 6185007 h 6857991"/>
              <a:gd name="connsiteX105" fmla="*/ 11079928 w 12191984"/>
              <a:gd name="connsiteY105" fmla="*/ 6169989 h 6857991"/>
              <a:gd name="connsiteX106" fmla="*/ 11081803 w 12191984"/>
              <a:gd name="connsiteY106" fmla="*/ 6154970 h 6857991"/>
              <a:gd name="connsiteX107" fmla="*/ 11087430 w 12191984"/>
              <a:gd name="connsiteY107" fmla="*/ 6142768 h 6857991"/>
              <a:gd name="connsiteX108" fmla="*/ 11096806 w 12191984"/>
              <a:gd name="connsiteY108" fmla="*/ 6135259 h 6857991"/>
              <a:gd name="connsiteX109" fmla="*/ 11109933 w 12191984"/>
              <a:gd name="connsiteY109" fmla="*/ 6132443 h 6857991"/>
              <a:gd name="connsiteX110" fmla="*/ 10642976 w 12191984"/>
              <a:gd name="connsiteY110" fmla="*/ 6132443 h 6857991"/>
              <a:gd name="connsiteX111" fmla="*/ 10657041 w 12191984"/>
              <a:gd name="connsiteY111" fmla="*/ 6135259 h 6857991"/>
              <a:gd name="connsiteX112" fmla="*/ 10666418 w 12191984"/>
              <a:gd name="connsiteY112" fmla="*/ 6143706 h 6857991"/>
              <a:gd name="connsiteX113" fmla="*/ 10671106 w 12191984"/>
              <a:gd name="connsiteY113" fmla="*/ 6155909 h 6857991"/>
              <a:gd name="connsiteX114" fmla="*/ 10672982 w 12191984"/>
              <a:gd name="connsiteY114" fmla="*/ 6170927 h 6857991"/>
              <a:gd name="connsiteX115" fmla="*/ 10671106 w 12191984"/>
              <a:gd name="connsiteY115" fmla="*/ 6185946 h 6857991"/>
              <a:gd name="connsiteX116" fmla="*/ 10665480 w 12191984"/>
              <a:gd name="connsiteY116" fmla="*/ 6198148 h 6857991"/>
              <a:gd name="connsiteX117" fmla="*/ 10656104 w 12191984"/>
              <a:gd name="connsiteY117" fmla="*/ 6205657 h 6857991"/>
              <a:gd name="connsiteX118" fmla="*/ 10642976 w 12191984"/>
              <a:gd name="connsiteY118" fmla="*/ 6208473 h 6857991"/>
              <a:gd name="connsiteX119" fmla="*/ 10628911 w 12191984"/>
              <a:gd name="connsiteY119" fmla="*/ 6205657 h 6857991"/>
              <a:gd name="connsiteX120" fmla="*/ 10619535 w 12191984"/>
              <a:gd name="connsiteY120" fmla="*/ 6197209 h 6857991"/>
              <a:gd name="connsiteX121" fmla="*/ 10614846 w 12191984"/>
              <a:gd name="connsiteY121" fmla="*/ 6185007 h 6857991"/>
              <a:gd name="connsiteX122" fmla="*/ 10612971 w 12191984"/>
              <a:gd name="connsiteY122" fmla="*/ 6169989 h 6857991"/>
              <a:gd name="connsiteX123" fmla="*/ 10614846 w 12191984"/>
              <a:gd name="connsiteY123" fmla="*/ 6154970 h 6857991"/>
              <a:gd name="connsiteX124" fmla="*/ 10620472 w 12191984"/>
              <a:gd name="connsiteY124" fmla="*/ 6142768 h 6857991"/>
              <a:gd name="connsiteX125" fmla="*/ 10629849 w 12191984"/>
              <a:gd name="connsiteY125" fmla="*/ 6135259 h 6857991"/>
              <a:gd name="connsiteX126" fmla="*/ 10642976 w 12191984"/>
              <a:gd name="connsiteY126" fmla="*/ 6132443 h 6857991"/>
              <a:gd name="connsiteX127" fmla="*/ 10279163 w 12191984"/>
              <a:gd name="connsiteY127" fmla="*/ 6132443 h 6857991"/>
              <a:gd name="connsiteX128" fmla="*/ 10293228 w 12191984"/>
              <a:gd name="connsiteY128" fmla="*/ 6135259 h 6857991"/>
              <a:gd name="connsiteX129" fmla="*/ 10302604 w 12191984"/>
              <a:gd name="connsiteY129" fmla="*/ 6143706 h 6857991"/>
              <a:gd name="connsiteX130" fmla="*/ 10307292 w 12191984"/>
              <a:gd name="connsiteY130" fmla="*/ 6155909 h 6857991"/>
              <a:gd name="connsiteX131" fmla="*/ 10309168 w 12191984"/>
              <a:gd name="connsiteY131" fmla="*/ 6170927 h 6857991"/>
              <a:gd name="connsiteX132" fmla="*/ 10307292 w 12191984"/>
              <a:gd name="connsiteY132" fmla="*/ 6185946 h 6857991"/>
              <a:gd name="connsiteX133" fmla="*/ 10301666 w 12191984"/>
              <a:gd name="connsiteY133" fmla="*/ 6198148 h 6857991"/>
              <a:gd name="connsiteX134" fmla="*/ 10292290 w 12191984"/>
              <a:gd name="connsiteY134" fmla="*/ 6205657 h 6857991"/>
              <a:gd name="connsiteX135" fmla="*/ 10279163 w 12191984"/>
              <a:gd name="connsiteY135" fmla="*/ 6208473 h 6857991"/>
              <a:gd name="connsiteX136" fmla="*/ 10265098 w 12191984"/>
              <a:gd name="connsiteY136" fmla="*/ 6205657 h 6857991"/>
              <a:gd name="connsiteX137" fmla="*/ 10255721 w 12191984"/>
              <a:gd name="connsiteY137" fmla="*/ 6197209 h 6857991"/>
              <a:gd name="connsiteX138" fmla="*/ 10251033 w 12191984"/>
              <a:gd name="connsiteY138" fmla="*/ 6185007 h 6857991"/>
              <a:gd name="connsiteX139" fmla="*/ 10249157 w 12191984"/>
              <a:gd name="connsiteY139" fmla="*/ 6169989 h 6857991"/>
              <a:gd name="connsiteX140" fmla="*/ 10251033 w 12191984"/>
              <a:gd name="connsiteY140" fmla="*/ 6154970 h 6857991"/>
              <a:gd name="connsiteX141" fmla="*/ 10256659 w 12191984"/>
              <a:gd name="connsiteY141" fmla="*/ 6142768 h 6857991"/>
              <a:gd name="connsiteX142" fmla="*/ 10266035 w 12191984"/>
              <a:gd name="connsiteY142" fmla="*/ 6135259 h 6857991"/>
              <a:gd name="connsiteX143" fmla="*/ 10279163 w 12191984"/>
              <a:gd name="connsiteY143" fmla="*/ 6132443 h 6857991"/>
              <a:gd name="connsiteX144" fmla="*/ 9555285 w 12191984"/>
              <a:gd name="connsiteY144" fmla="*/ 6132443 h 6857991"/>
              <a:gd name="connsiteX145" fmla="*/ 9574038 w 12191984"/>
              <a:gd name="connsiteY145" fmla="*/ 6139952 h 6857991"/>
              <a:gd name="connsiteX146" fmla="*/ 9580602 w 12191984"/>
              <a:gd name="connsiteY146" fmla="*/ 6161541 h 6857991"/>
              <a:gd name="connsiteX147" fmla="*/ 9580602 w 12191984"/>
              <a:gd name="connsiteY147" fmla="*/ 6162480 h 6857991"/>
              <a:gd name="connsiteX148" fmla="*/ 9529030 w 12191984"/>
              <a:gd name="connsiteY148" fmla="*/ 6162480 h 6857991"/>
              <a:gd name="connsiteX149" fmla="*/ 9530906 w 12191984"/>
              <a:gd name="connsiteY149" fmla="*/ 6151216 h 6857991"/>
              <a:gd name="connsiteX150" fmla="*/ 9535594 w 12191984"/>
              <a:gd name="connsiteY150" fmla="*/ 6141830 h 6857991"/>
              <a:gd name="connsiteX151" fmla="*/ 9544033 w 12191984"/>
              <a:gd name="connsiteY151" fmla="*/ 6135259 h 6857991"/>
              <a:gd name="connsiteX152" fmla="*/ 9555285 w 12191984"/>
              <a:gd name="connsiteY152" fmla="*/ 6132443 h 6857991"/>
              <a:gd name="connsiteX153" fmla="*/ 9375253 w 12191984"/>
              <a:gd name="connsiteY153" fmla="*/ 6132443 h 6857991"/>
              <a:gd name="connsiteX154" fmla="*/ 9394006 w 12191984"/>
              <a:gd name="connsiteY154" fmla="*/ 6139952 h 6857991"/>
              <a:gd name="connsiteX155" fmla="*/ 9400570 w 12191984"/>
              <a:gd name="connsiteY155" fmla="*/ 6161541 h 6857991"/>
              <a:gd name="connsiteX156" fmla="*/ 9400570 w 12191984"/>
              <a:gd name="connsiteY156" fmla="*/ 6162480 h 6857991"/>
              <a:gd name="connsiteX157" fmla="*/ 9348998 w 12191984"/>
              <a:gd name="connsiteY157" fmla="*/ 6162480 h 6857991"/>
              <a:gd name="connsiteX158" fmla="*/ 9350874 w 12191984"/>
              <a:gd name="connsiteY158" fmla="*/ 6151216 h 6857991"/>
              <a:gd name="connsiteX159" fmla="*/ 9355562 w 12191984"/>
              <a:gd name="connsiteY159" fmla="*/ 6141830 h 6857991"/>
              <a:gd name="connsiteX160" fmla="*/ 9364001 w 12191984"/>
              <a:gd name="connsiteY160" fmla="*/ 6135259 h 6857991"/>
              <a:gd name="connsiteX161" fmla="*/ 9375253 w 12191984"/>
              <a:gd name="connsiteY161" fmla="*/ 6132443 h 6857991"/>
              <a:gd name="connsiteX162" fmla="*/ 9153964 w 12191984"/>
              <a:gd name="connsiteY162" fmla="*/ 6132443 h 6857991"/>
              <a:gd name="connsiteX163" fmla="*/ 9168967 w 12191984"/>
              <a:gd name="connsiteY163" fmla="*/ 6138075 h 6857991"/>
              <a:gd name="connsiteX164" fmla="*/ 9174593 w 12191984"/>
              <a:gd name="connsiteY164" fmla="*/ 6153094 h 6857991"/>
              <a:gd name="connsiteX165" fmla="*/ 9174593 w 12191984"/>
              <a:gd name="connsiteY165" fmla="*/ 6161541 h 6857991"/>
              <a:gd name="connsiteX166" fmla="*/ 9170842 w 12191984"/>
              <a:gd name="connsiteY166" fmla="*/ 6168112 h 6857991"/>
              <a:gd name="connsiteX167" fmla="*/ 9164279 w 12191984"/>
              <a:gd name="connsiteY167" fmla="*/ 6172805 h 6857991"/>
              <a:gd name="connsiteX168" fmla="*/ 9154902 w 12191984"/>
              <a:gd name="connsiteY168" fmla="*/ 6174682 h 6857991"/>
              <a:gd name="connsiteX169" fmla="*/ 9139900 w 12191984"/>
              <a:gd name="connsiteY169" fmla="*/ 6169051 h 6857991"/>
              <a:gd name="connsiteX170" fmla="*/ 9134273 w 12191984"/>
              <a:gd name="connsiteY170" fmla="*/ 6154032 h 6857991"/>
              <a:gd name="connsiteX171" fmla="*/ 9135211 w 12191984"/>
              <a:gd name="connsiteY171" fmla="*/ 6145584 h 6857991"/>
              <a:gd name="connsiteX172" fmla="*/ 9138962 w 12191984"/>
              <a:gd name="connsiteY172" fmla="*/ 6139014 h 6857991"/>
              <a:gd name="connsiteX173" fmla="*/ 9145526 w 12191984"/>
              <a:gd name="connsiteY173" fmla="*/ 6134321 h 6857991"/>
              <a:gd name="connsiteX174" fmla="*/ 9153964 w 12191984"/>
              <a:gd name="connsiteY174" fmla="*/ 6132443 h 6857991"/>
              <a:gd name="connsiteX175" fmla="*/ 8456341 w 12191984"/>
              <a:gd name="connsiteY175" fmla="*/ 6132443 h 6857991"/>
              <a:gd name="connsiteX176" fmla="*/ 8471343 w 12191984"/>
              <a:gd name="connsiteY176" fmla="*/ 6138075 h 6857991"/>
              <a:gd name="connsiteX177" fmla="*/ 8476969 w 12191984"/>
              <a:gd name="connsiteY177" fmla="*/ 6153094 h 6857991"/>
              <a:gd name="connsiteX178" fmla="*/ 8476969 w 12191984"/>
              <a:gd name="connsiteY178" fmla="*/ 6161541 h 6857991"/>
              <a:gd name="connsiteX179" fmla="*/ 8473219 w 12191984"/>
              <a:gd name="connsiteY179" fmla="*/ 6168112 h 6857991"/>
              <a:gd name="connsiteX180" fmla="*/ 8466655 w 12191984"/>
              <a:gd name="connsiteY180" fmla="*/ 6172805 h 6857991"/>
              <a:gd name="connsiteX181" fmla="*/ 8457278 w 12191984"/>
              <a:gd name="connsiteY181" fmla="*/ 6174682 h 6857991"/>
              <a:gd name="connsiteX182" fmla="*/ 8442276 w 12191984"/>
              <a:gd name="connsiteY182" fmla="*/ 6169051 h 6857991"/>
              <a:gd name="connsiteX183" fmla="*/ 8436650 w 12191984"/>
              <a:gd name="connsiteY183" fmla="*/ 6154032 h 6857991"/>
              <a:gd name="connsiteX184" fmla="*/ 8437587 w 12191984"/>
              <a:gd name="connsiteY184" fmla="*/ 6145584 h 6857991"/>
              <a:gd name="connsiteX185" fmla="*/ 8441338 w 12191984"/>
              <a:gd name="connsiteY185" fmla="*/ 6139014 h 6857991"/>
              <a:gd name="connsiteX186" fmla="*/ 8447902 w 12191984"/>
              <a:gd name="connsiteY186" fmla="*/ 6134321 h 6857991"/>
              <a:gd name="connsiteX187" fmla="*/ 8456341 w 12191984"/>
              <a:gd name="connsiteY187" fmla="*/ 6132443 h 6857991"/>
              <a:gd name="connsiteX188" fmla="*/ 8280060 w 12191984"/>
              <a:gd name="connsiteY188" fmla="*/ 6132443 h 6857991"/>
              <a:gd name="connsiteX189" fmla="*/ 8298813 w 12191984"/>
              <a:gd name="connsiteY189" fmla="*/ 6139952 h 6857991"/>
              <a:gd name="connsiteX190" fmla="*/ 8305377 w 12191984"/>
              <a:gd name="connsiteY190" fmla="*/ 6161541 h 6857991"/>
              <a:gd name="connsiteX191" fmla="*/ 8305377 w 12191984"/>
              <a:gd name="connsiteY191" fmla="*/ 6162480 h 6857991"/>
              <a:gd name="connsiteX192" fmla="*/ 8253805 w 12191984"/>
              <a:gd name="connsiteY192" fmla="*/ 6162480 h 6857991"/>
              <a:gd name="connsiteX193" fmla="*/ 8255681 w 12191984"/>
              <a:gd name="connsiteY193" fmla="*/ 6151216 h 6857991"/>
              <a:gd name="connsiteX194" fmla="*/ 8260369 w 12191984"/>
              <a:gd name="connsiteY194" fmla="*/ 6141830 h 6857991"/>
              <a:gd name="connsiteX195" fmla="*/ 8268808 w 12191984"/>
              <a:gd name="connsiteY195" fmla="*/ 6135259 h 6857991"/>
              <a:gd name="connsiteX196" fmla="*/ 8280060 w 12191984"/>
              <a:gd name="connsiteY196" fmla="*/ 6132443 h 6857991"/>
              <a:gd name="connsiteX197" fmla="*/ 11463433 w 12191984"/>
              <a:gd name="connsiteY197" fmla="*/ 6123057 h 6857991"/>
              <a:gd name="connsiteX198" fmla="*/ 11452181 w 12191984"/>
              <a:gd name="connsiteY198" fmla="*/ 6123996 h 6857991"/>
              <a:gd name="connsiteX199" fmla="*/ 11441867 w 12191984"/>
              <a:gd name="connsiteY199" fmla="*/ 6126812 h 6857991"/>
              <a:gd name="connsiteX200" fmla="*/ 11433428 w 12191984"/>
              <a:gd name="connsiteY200" fmla="*/ 6130566 h 6857991"/>
              <a:gd name="connsiteX201" fmla="*/ 11428740 w 12191984"/>
              <a:gd name="connsiteY201" fmla="*/ 6133382 h 6857991"/>
              <a:gd name="connsiteX202" fmla="*/ 11426865 w 12191984"/>
              <a:gd name="connsiteY202" fmla="*/ 6136198 h 6857991"/>
              <a:gd name="connsiteX203" fmla="*/ 11426865 w 12191984"/>
              <a:gd name="connsiteY203" fmla="*/ 6139953 h 6857991"/>
              <a:gd name="connsiteX204" fmla="*/ 11426865 w 12191984"/>
              <a:gd name="connsiteY204" fmla="*/ 6142769 h 6857991"/>
              <a:gd name="connsiteX205" fmla="*/ 11427802 w 12191984"/>
              <a:gd name="connsiteY205" fmla="*/ 6144646 h 6857991"/>
              <a:gd name="connsiteX206" fmla="*/ 11428740 w 12191984"/>
              <a:gd name="connsiteY206" fmla="*/ 6145584 h 6857991"/>
              <a:gd name="connsiteX207" fmla="*/ 11430615 w 12191984"/>
              <a:gd name="connsiteY207" fmla="*/ 6145584 h 6857991"/>
              <a:gd name="connsiteX208" fmla="*/ 11434366 w 12191984"/>
              <a:gd name="connsiteY208" fmla="*/ 6143707 h 6857991"/>
              <a:gd name="connsiteX209" fmla="*/ 11440930 w 12191984"/>
              <a:gd name="connsiteY209" fmla="*/ 6139953 h 6857991"/>
              <a:gd name="connsiteX210" fmla="*/ 11450307 w 12191984"/>
              <a:gd name="connsiteY210" fmla="*/ 6136198 h 6857991"/>
              <a:gd name="connsiteX211" fmla="*/ 11461558 w 12191984"/>
              <a:gd name="connsiteY211" fmla="*/ 6134321 h 6857991"/>
              <a:gd name="connsiteX212" fmla="*/ 11471873 w 12191984"/>
              <a:gd name="connsiteY212" fmla="*/ 6136198 h 6857991"/>
              <a:gd name="connsiteX213" fmla="*/ 11478436 w 12191984"/>
              <a:gd name="connsiteY213" fmla="*/ 6139953 h 6857991"/>
              <a:gd name="connsiteX214" fmla="*/ 11482187 w 12191984"/>
              <a:gd name="connsiteY214" fmla="*/ 6146523 h 6857991"/>
              <a:gd name="connsiteX215" fmla="*/ 11483125 w 12191984"/>
              <a:gd name="connsiteY215" fmla="*/ 6155910 h 6857991"/>
              <a:gd name="connsiteX216" fmla="*/ 11483125 w 12191984"/>
              <a:gd name="connsiteY216" fmla="*/ 6163419 h 6857991"/>
              <a:gd name="connsiteX217" fmla="*/ 11469997 w 12191984"/>
              <a:gd name="connsiteY217" fmla="*/ 6163419 h 6857991"/>
              <a:gd name="connsiteX218" fmla="*/ 11450307 w 12191984"/>
              <a:gd name="connsiteY218" fmla="*/ 6165296 h 6857991"/>
              <a:gd name="connsiteX219" fmla="*/ 11435304 w 12191984"/>
              <a:gd name="connsiteY219" fmla="*/ 6170928 h 6857991"/>
              <a:gd name="connsiteX220" fmla="*/ 11425927 w 12191984"/>
              <a:gd name="connsiteY220" fmla="*/ 6180314 h 6857991"/>
              <a:gd name="connsiteX221" fmla="*/ 11423114 w 12191984"/>
              <a:gd name="connsiteY221" fmla="*/ 6194394 h 6857991"/>
              <a:gd name="connsiteX222" fmla="*/ 11425927 w 12191984"/>
              <a:gd name="connsiteY222" fmla="*/ 6206596 h 6857991"/>
              <a:gd name="connsiteX223" fmla="*/ 11432491 w 12191984"/>
              <a:gd name="connsiteY223" fmla="*/ 6215983 h 6857991"/>
              <a:gd name="connsiteX224" fmla="*/ 11442805 w 12191984"/>
              <a:gd name="connsiteY224" fmla="*/ 6221615 h 6857991"/>
              <a:gd name="connsiteX225" fmla="*/ 11455932 w 12191984"/>
              <a:gd name="connsiteY225" fmla="*/ 6223492 h 6857991"/>
              <a:gd name="connsiteX226" fmla="*/ 11471873 w 12191984"/>
              <a:gd name="connsiteY226" fmla="*/ 6219738 h 6857991"/>
              <a:gd name="connsiteX227" fmla="*/ 11485938 w 12191984"/>
              <a:gd name="connsiteY227" fmla="*/ 6209412 h 6857991"/>
              <a:gd name="connsiteX228" fmla="*/ 11485938 w 12191984"/>
              <a:gd name="connsiteY228" fmla="*/ 6218799 h 6857991"/>
              <a:gd name="connsiteX229" fmla="*/ 11486875 w 12191984"/>
              <a:gd name="connsiteY229" fmla="*/ 6220676 h 6857991"/>
              <a:gd name="connsiteX230" fmla="*/ 11489688 w 12191984"/>
              <a:gd name="connsiteY230" fmla="*/ 6221615 h 6857991"/>
              <a:gd name="connsiteX231" fmla="*/ 11494376 w 12191984"/>
              <a:gd name="connsiteY231" fmla="*/ 6221615 h 6857991"/>
              <a:gd name="connsiteX232" fmla="*/ 11499065 w 12191984"/>
              <a:gd name="connsiteY232" fmla="*/ 6221615 h 6857991"/>
              <a:gd name="connsiteX233" fmla="*/ 11500940 w 12191984"/>
              <a:gd name="connsiteY233" fmla="*/ 6220676 h 6857991"/>
              <a:gd name="connsiteX234" fmla="*/ 11501878 w 12191984"/>
              <a:gd name="connsiteY234" fmla="*/ 6218799 h 6857991"/>
              <a:gd name="connsiteX235" fmla="*/ 11500940 w 12191984"/>
              <a:gd name="connsiteY235" fmla="*/ 6218799 h 6857991"/>
              <a:gd name="connsiteX236" fmla="*/ 11500940 w 12191984"/>
              <a:gd name="connsiteY236" fmla="*/ 6158726 h 6857991"/>
              <a:gd name="connsiteX237" fmla="*/ 11499065 w 12191984"/>
              <a:gd name="connsiteY237" fmla="*/ 6142769 h 6857991"/>
              <a:gd name="connsiteX238" fmla="*/ 11492501 w 12191984"/>
              <a:gd name="connsiteY238" fmla="*/ 6131505 h 6857991"/>
              <a:gd name="connsiteX239" fmla="*/ 11481249 w 12191984"/>
              <a:gd name="connsiteY239" fmla="*/ 6124934 h 6857991"/>
              <a:gd name="connsiteX240" fmla="*/ 11463433 w 12191984"/>
              <a:gd name="connsiteY240" fmla="*/ 6123057 h 6857991"/>
              <a:gd name="connsiteX241" fmla="*/ 10483573 w 12191984"/>
              <a:gd name="connsiteY241" fmla="*/ 6123057 h 6857991"/>
              <a:gd name="connsiteX242" fmla="*/ 10472322 w 12191984"/>
              <a:gd name="connsiteY242" fmla="*/ 6123996 h 6857991"/>
              <a:gd name="connsiteX243" fmla="*/ 10462007 w 12191984"/>
              <a:gd name="connsiteY243" fmla="*/ 6126812 h 6857991"/>
              <a:gd name="connsiteX244" fmla="*/ 10453568 w 12191984"/>
              <a:gd name="connsiteY244" fmla="*/ 6130566 h 6857991"/>
              <a:gd name="connsiteX245" fmla="*/ 10448880 w 12191984"/>
              <a:gd name="connsiteY245" fmla="*/ 6133382 h 6857991"/>
              <a:gd name="connsiteX246" fmla="*/ 10447005 w 12191984"/>
              <a:gd name="connsiteY246" fmla="*/ 6136198 h 6857991"/>
              <a:gd name="connsiteX247" fmla="*/ 10447005 w 12191984"/>
              <a:gd name="connsiteY247" fmla="*/ 6139953 h 6857991"/>
              <a:gd name="connsiteX248" fmla="*/ 10447005 w 12191984"/>
              <a:gd name="connsiteY248" fmla="*/ 6142769 h 6857991"/>
              <a:gd name="connsiteX249" fmla="*/ 10447942 w 12191984"/>
              <a:gd name="connsiteY249" fmla="*/ 6144646 h 6857991"/>
              <a:gd name="connsiteX250" fmla="*/ 10448880 w 12191984"/>
              <a:gd name="connsiteY250" fmla="*/ 6145584 h 6857991"/>
              <a:gd name="connsiteX251" fmla="*/ 10450755 w 12191984"/>
              <a:gd name="connsiteY251" fmla="*/ 6145584 h 6857991"/>
              <a:gd name="connsiteX252" fmla="*/ 10454506 w 12191984"/>
              <a:gd name="connsiteY252" fmla="*/ 6143707 h 6857991"/>
              <a:gd name="connsiteX253" fmla="*/ 10461070 w 12191984"/>
              <a:gd name="connsiteY253" fmla="*/ 6139953 h 6857991"/>
              <a:gd name="connsiteX254" fmla="*/ 10470446 w 12191984"/>
              <a:gd name="connsiteY254" fmla="*/ 6136198 h 6857991"/>
              <a:gd name="connsiteX255" fmla="*/ 10481698 w 12191984"/>
              <a:gd name="connsiteY255" fmla="*/ 6134321 h 6857991"/>
              <a:gd name="connsiteX256" fmla="*/ 10492013 w 12191984"/>
              <a:gd name="connsiteY256" fmla="*/ 6136198 h 6857991"/>
              <a:gd name="connsiteX257" fmla="*/ 10498576 w 12191984"/>
              <a:gd name="connsiteY257" fmla="*/ 6139953 h 6857991"/>
              <a:gd name="connsiteX258" fmla="*/ 10502327 w 12191984"/>
              <a:gd name="connsiteY258" fmla="*/ 6146523 h 6857991"/>
              <a:gd name="connsiteX259" fmla="*/ 10503265 w 12191984"/>
              <a:gd name="connsiteY259" fmla="*/ 6155910 h 6857991"/>
              <a:gd name="connsiteX260" fmla="*/ 10503265 w 12191984"/>
              <a:gd name="connsiteY260" fmla="*/ 6163419 h 6857991"/>
              <a:gd name="connsiteX261" fmla="*/ 10490137 w 12191984"/>
              <a:gd name="connsiteY261" fmla="*/ 6163419 h 6857991"/>
              <a:gd name="connsiteX262" fmla="*/ 10470446 w 12191984"/>
              <a:gd name="connsiteY262" fmla="*/ 6165296 h 6857991"/>
              <a:gd name="connsiteX263" fmla="*/ 10455444 w 12191984"/>
              <a:gd name="connsiteY263" fmla="*/ 6170928 h 6857991"/>
              <a:gd name="connsiteX264" fmla="*/ 10446067 w 12191984"/>
              <a:gd name="connsiteY264" fmla="*/ 6180314 h 6857991"/>
              <a:gd name="connsiteX265" fmla="*/ 10443254 w 12191984"/>
              <a:gd name="connsiteY265" fmla="*/ 6194394 h 6857991"/>
              <a:gd name="connsiteX266" fmla="*/ 10446067 w 12191984"/>
              <a:gd name="connsiteY266" fmla="*/ 6206596 h 6857991"/>
              <a:gd name="connsiteX267" fmla="*/ 10452631 w 12191984"/>
              <a:gd name="connsiteY267" fmla="*/ 6215983 h 6857991"/>
              <a:gd name="connsiteX268" fmla="*/ 10462945 w 12191984"/>
              <a:gd name="connsiteY268" fmla="*/ 6221615 h 6857991"/>
              <a:gd name="connsiteX269" fmla="*/ 10476072 w 12191984"/>
              <a:gd name="connsiteY269" fmla="*/ 6223492 h 6857991"/>
              <a:gd name="connsiteX270" fmla="*/ 10492013 w 12191984"/>
              <a:gd name="connsiteY270" fmla="*/ 6219738 h 6857991"/>
              <a:gd name="connsiteX271" fmla="*/ 10506078 w 12191984"/>
              <a:gd name="connsiteY271" fmla="*/ 6209412 h 6857991"/>
              <a:gd name="connsiteX272" fmla="*/ 10506078 w 12191984"/>
              <a:gd name="connsiteY272" fmla="*/ 6218799 h 6857991"/>
              <a:gd name="connsiteX273" fmla="*/ 10507015 w 12191984"/>
              <a:gd name="connsiteY273" fmla="*/ 6220676 h 6857991"/>
              <a:gd name="connsiteX274" fmla="*/ 10509828 w 12191984"/>
              <a:gd name="connsiteY274" fmla="*/ 6221615 h 6857991"/>
              <a:gd name="connsiteX275" fmla="*/ 10514517 w 12191984"/>
              <a:gd name="connsiteY275" fmla="*/ 6221615 h 6857991"/>
              <a:gd name="connsiteX276" fmla="*/ 10519205 w 12191984"/>
              <a:gd name="connsiteY276" fmla="*/ 6221615 h 6857991"/>
              <a:gd name="connsiteX277" fmla="*/ 10521080 w 12191984"/>
              <a:gd name="connsiteY277" fmla="*/ 6220676 h 6857991"/>
              <a:gd name="connsiteX278" fmla="*/ 10522018 w 12191984"/>
              <a:gd name="connsiteY278" fmla="*/ 6218799 h 6857991"/>
              <a:gd name="connsiteX279" fmla="*/ 10521080 w 12191984"/>
              <a:gd name="connsiteY279" fmla="*/ 6218799 h 6857991"/>
              <a:gd name="connsiteX280" fmla="*/ 10521080 w 12191984"/>
              <a:gd name="connsiteY280" fmla="*/ 6158726 h 6857991"/>
              <a:gd name="connsiteX281" fmla="*/ 10519205 w 12191984"/>
              <a:gd name="connsiteY281" fmla="*/ 6142769 h 6857991"/>
              <a:gd name="connsiteX282" fmla="*/ 10512641 w 12191984"/>
              <a:gd name="connsiteY282" fmla="*/ 6131505 h 6857991"/>
              <a:gd name="connsiteX283" fmla="*/ 10501389 w 12191984"/>
              <a:gd name="connsiteY283" fmla="*/ 6124934 h 6857991"/>
              <a:gd name="connsiteX284" fmla="*/ 10483573 w 12191984"/>
              <a:gd name="connsiteY284" fmla="*/ 6123057 h 6857991"/>
              <a:gd name="connsiteX285" fmla="*/ 9967857 w 12191984"/>
              <a:gd name="connsiteY285" fmla="*/ 6120241 h 6857991"/>
              <a:gd name="connsiteX286" fmla="*/ 9965045 w 12191984"/>
              <a:gd name="connsiteY286" fmla="*/ 6121180 h 6857991"/>
              <a:gd name="connsiteX287" fmla="*/ 9964107 w 12191984"/>
              <a:gd name="connsiteY287" fmla="*/ 6122118 h 6857991"/>
              <a:gd name="connsiteX288" fmla="*/ 9964107 w 12191984"/>
              <a:gd name="connsiteY288" fmla="*/ 6123057 h 6857991"/>
              <a:gd name="connsiteX289" fmla="*/ 9964107 w 12191984"/>
              <a:gd name="connsiteY289" fmla="*/ 6218799 h 6857991"/>
              <a:gd name="connsiteX290" fmla="*/ 9964107 w 12191984"/>
              <a:gd name="connsiteY290" fmla="*/ 6220676 h 6857991"/>
              <a:gd name="connsiteX291" fmla="*/ 9965045 w 12191984"/>
              <a:gd name="connsiteY291" fmla="*/ 6221615 h 6857991"/>
              <a:gd name="connsiteX292" fmla="*/ 9967857 w 12191984"/>
              <a:gd name="connsiteY292" fmla="*/ 6222554 h 6857991"/>
              <a:gd name="connsiteX293" fmla="*/ 9971608 w 12191984"/>
              <a:gd name="connsiteY293" fmla="*/ 6222554 h 6857991"/>
              <a:gd name="connsiteX294" fmla="*/ 9976297 w 12191984"/>
              <a:gd name="connsiteY294" fmla="*/ 6222554 h 6857991"/>
              <a:gd name="connsiteX295" fmla="*/ 9979110 w 12191984"/>
              <a:gd name="connsiteY295" fmla="*/ 6221615 h 6857991"/>
              <a:gd name="connsiteX296" fmla="*/ 9980047 w 12191984"/>
              <a:gd name="connsiteY296" fmla="*/ 6220676 h 6857991"/>
              <a:gd name="connsiteX297" fmla="*/ 9980047 w 12191984"/>
              <a:gd name="connsiteY297" fmla="*/ 6218799 h 6857991"/>
              <a:gd name="connsiteX298" fmla="*/ 9980047 w 12191984"/>
              <a:gd name="connsiteY298" fmla="*/ 6123057 h 6857991"/>
              <a:gd name="connsiteX299" fmla="*/ 9980047 w 12191984"/>
              <a:gd name="connsiteY299" fmla="*/ 6122118 h 6857991"/>
              <a:gd name="connsiteX300" fmla="*/ 9979110 w 12191984"/>
              <a:gd name="connsiteY300" fmla="*/ 6121180 h 6857991"/>
              <a:gd name="connsiteX301" fmla="*/ 9976297 w 12191984"/>
              <a:gd name="connsiteY301" fmla="*/ 6120241 h 6857991"/>
              <a:gd name="connsiteX302" fmla="*/ 9971608 w 12191984"/>
              <a:gd name="connsiteY302" fmla="*/ 6120241 h 6857991"/>
              <a:gd name="connsiteX303" fmla="*/ 9967857 w 12191984"/>
              <a:gd name="connsiteY303" fmla="*/ 6120241 h 6857991"/>
              <a:gd name="connsiteX304" fmla="*/ 9078013 w 12191984"/>
              <a:gd name="connsiteY304" fmla="*/ 6120241 h 6857991"/>
              <a:gd name="connsiteX305" fmla="*/ 9075201 w 12191984"/>
              <a:gd name="connsiteY305" fmla="*/ 6121180 h 6857991"/>
              <a:gd name="connsiteX306" fmla="*/ 9074263 w 12191984"/>
              <a:gd name="connsiteY306" fmla="*/ 6122118 h 6857991"/>
              <a:gd name="connsiteX307" fmla="*/ 9074263 w 12191984"/>
              <a:gd name="connsiteY307" fmla="*/ 6123057 h 6857991"/>
              <a:gd name="connsiteX308" fmla="*/ 9074263 w 12191984"/>
              <a:gd name="connsiteY308" fmla="*/ 6218799 h 6857991"/>
              <a:gd name="connsiteX309" fmla="*/ 9074263 w 12191984"/>
              <a:gd name="connsiteY309" fmla="*/ 6220676 h 6857991"/>
              <a:gd name="connsiteX310" fmla="*/ 9075201 w 12191984"/>
              <a:gd name="connsiteY310" fmla="*/ 6221615 h 6857991"/>
              <a:gd name="connsiteX311" fmla="*/ 9078013 w 12191984"/>
              <a:gd name="connsiteY311" fmla="*/ 6222554 h 6857991"/>
              <a:gd name="connsiteX312" fmla="*/ 9081764 w 12191984"/>
              <a:gd name="connsiteY312" fmla="*/ 6222554 h 6857991"/>
              <a:gd name="connsiteX313" fmla="*/ 9086452 w 12191984"/>
              <a:gd name="connsiteY313" fmla="*/ 6222554 h 6857991"/>
              <a:gd name="connsiteX314" fmla="*/ 9089266 w 12191984"/>
              <a:gd name="connsiteY314" fmla="*/ 6221615 h 6857991"/>
              <a:gd name="connsiteX315" fmla="*/ 9090203 w 12191984"/>
              <a:gd name="connsiteY315" fmla="*/ 6220676 h 6857991"/>
              <a:gd name="connsiteX316" fmla="*/ 9090203 w 12191984"/>
              <a:gd name="connsiteY316" fmla="*/ 6218799 h 6857991"/>
              <a:gd name="connsiteX317" fmla="*/ 9090203 w 12191984"/>
              <a:gd name="connsiteY317" fmla="*/ 6123057 h 6857991"/>
              <a:gd name="connsiteX318" fmla="*/ 9090203 w 12191984"/>
              <a:gd name="connsiteY318" fmla="*/ 6122118 h 6857991"/>
              <a:gd name="connsiteX319" fmla="*/ 9089266 w 12191984"/>
              <a:gd name="connsiteY319" fmla="*/ 6121180 h 6857991"/>
              <a:gd name="connsiteX320" fmla="*/ 9086452 w 12191984"/>
              <a:gd name="connsiteY320" fmla="*/ 6120241 h 6857991"/>
              <a:gd name="connsiteX321" fmla="*/ 9081764 w 12191984"/>
              <a:gd name="connsiteY321" fmla="*/ 6120241 h 6857991"/>
              <a:gd name="connsiteX322" fmla="*/ 9078013 w 12191984"/>
              <a:gd name="connsiteY322" fmla="*/ 6120241 h 6857991"/>
              <a:gd name="connsiteX323" fmla="*/ 8531355 w 12191984"/>
              <a:gd name="connsiteY323" fmla="*/ 6120241 h 6857991"/>
              <a:gd name="connsiteX324" fmla="*/ 8528542 w 12191984"/>
              <a:gd name="connsiteY324" fmla="*/ 6121180 h 6857991"/>
              <a:gd name="connsiteX325" fmla="*/ 8527604 w 12191984"/>
              <a:gd name="connsiteY325" fmla="*/ 6122118 h 6857991"/>
              <a:gd name="connsiteX326" fmla="*/ 8527604 w 12191984"/>
              <a:gd name="connsiteY326" fmla="*/ 6123057 h 6857991"/>
              <a:gd name="connsiteX327" fmla="*/ 8527604 w 12191984"/>
              <a:gd name="connsiteY327" fmla="*/ 6218799 h 6857991"/>
              <a:gd name="connsiteX328" fmla="*/ 8527604 w 12191984"/>
              <a:gd name="connsiteY328" fmla="*/ 6220676 h 6857991"/>
              <a:gd name="connsiteX329" fmla="*/ 8528542 w 12191984"/>
              <a:gd name="connsiteY329" fmla="*/ 6221615 h 6857991"/>
              <a:gd name="connsiteX330" fmla="*/ 8531355 w 12191984"/>
              <a:gd name="connsiteY330" fmla="*/ 6222554 h 6857991"/>
              <a:gd name="connsiteX331" fmla="*/ 8535105 w 12191984"/>
              <a:gd name="connsiteY331" fmla="*/ 6222554 h 6857991"/>
              <a:gd name="connsiteX332" fmla="*/ 8539794 w 12191984"/>
              <a:gd name="connsiteY332" fmla="*/ 6222554 h 6857991"/>
              <a:gd name="connsiteX333" fmla="*/ 8542607 w 12191984"/>
              <a:gd name="connsiteY333" fmla="*/ 6221615 h 6857991"/>
              <a:gd name="connsiteX334" fmla="*/ 8543544 w 12191984"/>
              <a:gd name="connsiteY334" fmla="*/ 6220676 h 6857991"/>
              <a:gd name="connsiteX335" fmla="*/ 8543544 w 12191984"/>
              <a:gd name="connsiteY335" fmla="*/ 6218799 h 6857991"/>
              <a:gd name="connsiteX336" fmla="*/ 8543544 w 12191984"/>
              <a:gd name="connsiteY336" fmla="*/ 6123057 h 6857991"/>
              <a:gd name="connsiteX337" fmla="*/ 8543544 w 12191984"/>
              <a:gd name="connsiteY337" fmla="*/ 6122118 h 6857991"/>
              <a:gd name="connsiteX338" fmla="*/ 8542607 w 12191984"/>
              <a:gd name="connsiteY338" fmla="*/ 6121180 h 6857991"/>
              <a:gd name="connsiteX339" fmla="*/ 8539794 w 12191984"/>
              <a:gd name="connsiteY339" fmla="*/ 6120241 h 6857991"/>
              <a:gd name="connsiteX340" fmla="*/ 8535105 w 12191984"/>
              <a:gd name="connsiteY340" fmla="*/ 6120241 h 6857991"/>
              <a:gd name="connsiteX341" fmla="*/ 8531355 w 12191984"/>
              <a:gd name="connsiteY341" fmla="*/ 6120241 h 6857991"/>
              <a:gd name="connsiteX342" fmla="*/ 9555285 w 12191984"/>
              <a:gd name="connsiteY342" fmla="*/ 6119302 h 6857991"/>
              <a:gd name="connsiteX343" fmla="*/ 9536532 w 12191984"/>
              <a:gd name="connsiteY343" fmla="*/ 6123057 h 6857991"/>
              <a:gd name="connsiteX344" fmla="*/ 9522467 w 12191984"/>
              <a:gd name="connsiteY344" fmla="*/ 6133382 h 6857991"/>
              <a:gd name="connsiteX345" fmla="*/ 9513090 w 12191984"/>
              <a:gd name="connsiteY345" fmla="*/ 6150277 h 6857991"/>
              <a:gd name="connsiteX346" fmla="*/ 9510277 w 12191984"/>
              <a:gd name="connsiteY346" fmla="*/ 6171866 h 6857991"/>
              <a:gd name="connsiteX347" fmla="*/ 9513090 w 12191984"/>
              <a:gd name="connsiteY347" fmla="*/ 6194394 h 6857991"/>
              <a:gd name="connsiteX348" fmla="*/ 9522467 w 12191984"/>
              <a:gd name="connsiteY348" fmla="*/ 6210351 h 6857991"/>
              <a:gd name="connsiteX349" fmla="*/ 9537469 w 12191984"/>
              <a:gd name="connsiteY349" fmla="*/ 6219737 h 6857991"/>
              <a:gd name="connsiteX350" fmla="*/ 9558098 w 12191984"/>
              <a:gd name="connsiteY350" fmla="*/ 6222553 h 6857991"/>
              <a:gd name="connsiteX351" fmla="*/ 9571225 w 12191984"/>
              <a:gd name="connsiteY351" fmla="*/ 6221614 h 6857991"/>
              <a:gd name="connsiteX352" fmla="*/ 9581540 w 12191984"/>
              <a:gd name="connsiteY352" fmla="*/ 6219737 h 6857991"/>
              <a:gd name="connsiteX353" fmla="*/ 9589041 w 12191984"/>
              <a:gd name="connsiteY353" fmla="*/ 6216921 h 6857991"/>
              <a:gd name="connsiteX354" fmla="*/ 9592791 w 12191984"/>
              <a:gd name="connsiteY354" fmla="*/ 6215044 h 6857991"/>
              <a:gd name="connsiteX355" fmla="*/ 9593729 w 12191984"/>
              <a:gd name="connsiteY355" fmla="*/ 6214105 h 6857991"/>
              <a:gd name="connsiteX356" fmla="*/ 9594667 w 12191984"/>
              <a:gd name="connsiteY356" fmla="*/ 6212228 h 6857991"/>
              <a:gd name="connsiteX357" fmla="*/ 9594667 w 12191984"/>
              <a:gd name="connsiteY357" fmla="*/ 6210351 h 6857991"/>
              <a:gd name="connsiteX358" fmla="*/ 9594667 w 12191984"/>
              <a:gd name="connsiteY358" fmla="*/ 6207535 h 6857991"/>
              <a:gd name="connsiteX359" fmla="*/ 9594667 w 12191984"/>
              <a:gd name="connsiteY359" fmla="*/ 6204719 h 6857991"/>
              <a:gd name="connsiteX360" fmla="*/ 9593729 w 12191984"/>
              <a:gd name="connsiteY360" fmla="*/ 6202841 h 6857991"/>
              <a:gd name="connsiteX361" fmla="*/ 9592791 w 12191984"/>
              <a:gd name="connsiteY361" fmla="*/ 6201903 h 6857991"/>
              <a:gd name="connsiteX362" fmla="*/ 9591854 w 12191984"/>
              <a:gd name="connsiteY362" fmla="*/ 6201903 h 6857991"/>
              <a:gd name="connsiteX363" fmla="*/ 9588103 w 12191984"/>
              <a:gd name="connsiteY363" fmla="*/ 6202841 h 6857991"/>
              <a:gd name="connsiteX364" fmla="*/ 9581540 w 12191984"/>
              <a:gd name="connsiteY364" fmla="*/ 6205657 h 6857991"/>
              <a:gd name="connsiteX365" fmla="*/ 9572163 w 12191984"/>
              <a:gd name="connsiteY365" fmla="*/ 6208473 h 6857991"/>
              <a:gd name="connsiteX366" fmla="*/ 9559973 w 12191984"/>
              <a:gd name="connsiteY366" fmla="*/ 6209412 h 6857991"/>
              <a:gd name="connsiteX367" fmla="*/ 9545908 w 12191984"/>
              <a:gd name="connsiteY367" fmla="*/ 6206596 h 6857991"/>
              <a:gd name="connsiteX368" fmla="*/ 9536532 w 12191984"/>
              <a:gd name="connsiteY368" fmla="*/ 6200026 h 6857991"/>
              <a:gd name="connsiteX369" fmla="*/ 9530906 w 12191984"/>
              <a:gd name="connsiteY369" fmla="*/ 6188762 h 6857991"/>
              <a:gd name="connsiteX370" fmla="*/ 9529030 w 12191984"/>
              <a:gd name="connsiteY370" fmla="*/ 6174682 h 6857991"/>
              <a:gd name="connsiteX371" fmla="*/ 9590916 w 12191984"/>
              <a:gd name="connsiteY371" fmla="*/ 6174682 h 6857991"/>
              <a:gd name="connsiteX372" fmla="*/ 9595605 w 12191984"/>
              <a:gd name="connsiteY372" fmla="*/ 6172805 h 6857991"/>
              <a:gd name="connsiteX373" fmla="*/ 9597480 w 12191984"/>
              <a:gd name="connsiteY373" fmla="*/ 6167173 h 6857991"/>
              <a:gd name="connsiteX374" fmla="*/ 9597480 w 12191984"/>
              <a:gd name="connsiteY374" fmla="*/ 6164357 h 6857991"/>
              <a:gd name="connsiteX375" fmla="*/ 9594667 w 12191984"/>
              <a:gd name="connsiteY375" fmla="*/ 6146523 h 6857991"/>
              <a:gd name="connsiteX376" fmla="*/ 9587166 w 12191984"/>
              <a:gd name="connsiteY376" fmla="*/ 6132443 h 6857991"/>
              <a:gd name="connsiteX377" fmla="*/ 9574038 w 12191984"/>
              <a:gd name="connsiteY377" fmla="*/ 6123057 h 6857991"/>
              <a:gd name="connsiteX378" fmla="*/ 9555285 w 12191984"/>
              <a:gd name="connsiteY378" fmla="*/ 6119302 h 6857991"/>
              <a:gd name="connsiteX379" fmla="*/ 9375253 w 12191984"/>
              <a:gd name="connsiteY379" fmla="*/ 6119302 h 6857991"/>
              <a:gd name="connsiteX380" fmla="*/ 9356500 w 12191984"/>
              <a:gd name="connsiteY380" fmla="*/ 6123057 h 6857991"/>
              <a:gd name="connsiteX381" fmla="*/ 9342435 w 12191984"/>
              <a:gd name="connsiteY381" fmla="*/ 6133382 h 6857991"/>
              <a:gd name="connsiteX382" fmla="*/ 9333058 w 12191984"/>
              <a:gd name="connsiteY382" fmla="*/ 6150277 h 6857991"/>
              <a:gd name="connsiteX383" fmla="*/ 9330245 w 12191984"/>
              <a:gd name="connsiteY383" fmla="*/ 6171866 h 6857991"/>
              <a:gd name="connsiteX384" fmla="*/ 9333058 w 12191984"/>
              <a:gd name="connsiteY384" fmla="*/ 6194394 h 6857991"/>
              <a:gd name="connsiteX385" fmla="*/ 9342435 w 12191984"/>
              <a:gd name="connsiteY385" fmla="*/ 6210351 h 6857991"/>
              <a:gd name="connsiteX386" fmla="*/ 9357438 w 12191984"/>
              <a:gd name="connsiteY386" fmla="*/ 6219737 h 6857991"/>
              <a:gd name="connsiteX387" fmla="*/ 9378066 w 12191984"/>
              <a:gd name="connsiteY387" fmla="*/ 6222553 h 6857991"/>
              <a:gd name="connsiteX388" fmla="*/ 9391193 w 12191984"/>
              <a:gd name="connsiteY388" fmla="*/ 6221614 h 6857991"/>
              <a:gd name="connsiteX389" fmla="*/ 9401508 w 12191984"/>
              <a:gd name="connsiteY389" fmla="*/ 6219737 h 6857991"/>
              <a:gd name="connsiteX390" fmla="*/ 9409009 w 12191984"/>
              <a:gd name="connsiteY390" fmla="*/ 6216921 h 6857991"/>
              <a:gd name="connsiteX391" fmla="*/ 9412760 w 12191984"/>
              <a:gd name="connsiteY391" fmla="*/ 6215044 h 6857991"/>
              <a:gd name="connsiteX392" fmla="*/ 9413697 w 12191984"/>
              <a:gd name="connsiteY392" fmla="*/ 6214105 h 6857991"/>
              <a:gd name="connsiteX393" fmla="*/ 9414635 w 12191984"/>
              <a:gd name="connsiteY393" fmla="*/ 6212228 h 6857991"/>
              <a:gd name="connsiteX394" fmla="*/ 9414635 w 12191984"/>
              <a:gd name="connsiteY394" fmla="*/ 6210351 h 6857991"/>
              <a:gd name="connsiteX395" fmla="*/ 9414635 w 12191984"/>
              <a:gd name="connsiteY395" fmla="*/ 6207535 h 6857991"/>
              <a:gd name="connsiteX396" fmla="*/ 9414635 w 12191984"/>
              <a:gd name="connsiteY396" fmla="*/ 6204719 h 6857991"/>
              <a:gd name="connsiteX397" fmla="*/ 9413697 w 12191984"/>
              <a:gd name="connsiteY397" fmla="*/ 6202841 h 6857991"/>
              <a:gd name="connsiteX398" fmla="*/ 9412760 w 12191984"/>
              <a:gd name="connsiteY398" fmla="*/ 6201903 h 6857991"/>
              <a:gd name="connsiteX399" fmla="*/ 9411822 w 12191984"/>
              <a:gd name="connsiteY399" fmla="*/ 6201903 h 6857991"/>
              <a:gd name="connsiteX400" fmla="*/ 9408071 w 12191984"/>
              <a:gd name="connsiteY400" fmla="*/ 6202841 h 6857991"/>
              <a:gd name="connsiteX401" fmla="*/ 9401508 w 12191984"/>
              <a:gd name="connsiteY401" fmla="*/ 6205657 h 6857991"/>
              <a:gd name="connsiteX402" fmla="*/ 9392131 w 12191984"/>
              <a:gd name="connsiteY402" fmla="*/ 6208473 h 6857991"/>
              <a:gd name="connsiteX403" fmla="*/ 9379941 w 12191984"/>
              <a:gd name="connsiteY403" fmla="*/ 6209412 h 6857991"/>
              <a:gd name="connsiteX404" fmla="*/ 9365876 w 12191984"/>
              <a:gd name="connsiteY404" fmla="*/ 6206596 h 6857991"/>
              <a:gd name="connsiteX405" fmla="*/ 9356500 w 12191984"/>
              <a:gd name="connsiteY405" fmla="*/ 6200026 h 6857991"/>
              <a:gd name="connsiteX406" fmla="*/ 9350874 w 12191984"/>
              <a:gd name="connsiteY406" fmla="*/ 6188762 h 6857991"/>
              <a:gd name="connsiteX407" fmla="*/ 9348998 w 12191984"/>
              <a:gd name="connsiteY407" fmla="*/ 6174682 h 6857991"/>
              <a:gd name="connsiteX408" fmla="*/ 9411822 w 12191984"/>
              <a:gd name="connsiteY408" fmla="*/ 6174682 h 6857991"/>
              <a:gd name="connsiteX409" fmla="*/ 9416510 w 12191984"/>
              <a:gd name="connsiteY409" fmla="*/ 6172805 h 6857991"/>
              <a:gd name="connsiteX410" fmla="*/ 9418386 w 12191984"/>
              <a:gd name="connsiteY410" fmla="*/ 6167173 h 6857991"/>
              <a:gd name="connsiteX411" fmla="*/ 9417448 w 12191984"/>
              <a:gd name="connsiteY411" fmla="*/ 6167173 h 6857991"/>
              <a:gd name="connsiteX412" fmla="*/ 9417448 w 12191984"/>
              <a:gd name="connsiteY412" fmla="*/ 6164357 h 6857991"/>
              <a:gd name="connsiteX413" fmla="*/ 9414635 w 12191984"/>
              <a:gd name="connsiteY413" fmla="*/ 6146523 h 6857991"/>
              <a:gd name="connsiteX414" fmla="*/ 9407134 w 12191984"/>
              <a:gd name="connsiteY414" fmla="*/ 6132443 h 6857991"/>
              <a:gd name="connsiteX415" fmla="*/ 9394006 w 12191984"/>
              <a:gd name="connsiteY415" fmla="*/ 6123057 h 6857991"/>
              <a:gd name="connsiteX416" fmla="*/ 9375253 w 12191984"/>
              <a:gd name="connsiteY416" fmla="*/ 6119302 h 6857991"/>
              <a:gd name="connsiteX417" fmla="*/ 8813592 w 12191984"/>
              <a:gd name="connsiteY417" fmla="*/ 6119302 h 6857991"/>
              <a:gd name="connsiteX418" fmla="*/ 8810778 w 12191984"/>
              <a:gd name="connsiteY418" fmla="*/ 6120241 h 6857991"/>
              <a:gd name="connsiteX419" fmla="*/ 8808903 w 12191984"/>
              <a:gd name="connsiteY419" fmla="*/ 6123057 h 6857991"/>
              <a:gd name="connsiteX420" fmla="*/ 8782649 w 12191984"/>
              <a:gd name="connsiteY420" fmla="*/ 6200026 h 6857991"/>
              <a:gd name="connsiteX421" fmla="*/ 8755456 w 12191984"/>
              <a:gd name="connsiteY421" fmla="*/ 6123995 h 6857991"/>
              <a:gd name="connsiteX422" fmla="*/ 8754519 w 12191984"/>
              <a:gd name="connsiteY422" fmla="*/ 6122118 h 6857991"/>
              <a:gd name="connsiteX423" fmla="*/ 8752643 w 12191984"/>
              <a:gd name="connsiteY423" fmla="*/ 6121179 h 6857991"/>
              <a:gd name="connsiteX424" fmla="*/ 8749830 w 12191984"/>
              <a:gd name="connsiteY424" fmla="*/ 6120241 h 6857991"/>
              <a:gd name="connsiteX425" fmla="*/ 8745142 w 12191984"/>
              <a:gd name="connsiteY425" fmla="*/ 6120241 h 6857991"/>
              <a:gd name="connsiteX426" fmla="*/ 8740454 w 12191984"/>
              <a:gd name="connsiteY426" fmla="*/ 6120241 h 6857991"/>
              <a:gd name="connsiteX427" fmla="*/ 8737641 w 12191984"/>
              <a:gd name="connsiteY427" fmla="*/ 6121179 h 6857991"/>
              <a:gd name="connsiteX428" fmla="*/ 8736703 w 12191984"/>
              <a:gd name="connsiteY428" fmla="*/ 6123057 h 6857991"/>
              <a:gd name="connsiteX429" fmla="*/ 8737641 w 12191984"/>
              <a:gd name="connsiteY429" fmla="*/ 6126811 h 6857991"/>
              <a:gd name="connsiteX430" fmla="*/ 8771397 w 12191984"/>
              <a:gd name="connsiteY430" fmla="*/ 6217860 h 6857991"/>
              <a:gd name="connsiteX431" fmla="*/ 8772334 w 12191984"/>
              <a:gd name="connsiteY431" fmla="*/ 6219737 h 6857991"/>
              <a:gd name="connsiteX432" fmla="*/ 8774210 w 12191984"/>
              <a:gd name="connsiteY432" fmla="*/ 6220676 h 6857991"/>
              <a:gd name="connsiteX433" fmla="*/ 8761082 w 12191984"/>
              <a:gd name="connsiteY433" fmla="*/ 6253528 h 6857991"/>
              <a:gd name="connsiteX434" fmla="*/ 8760145 w 12191984"/>
              <a:gd name="connsiteY434" fmla="*/ 6256344 h 6857991"/>
              <a:gd name="connsiteX435" fmla="*/ 8761082 w 12191984"/>
              <a:gd name="connsiteY435" fmla="*/ 6258222 h 6857991"/>
              <a:gd name="connsiteX436" fmla="*/ 8763895 w 12191984"/>
              <a:gd name="connsiteY436" fmla="*/ 6259160 h 6857991"/>
              <a:gd name="connsiteX437" fmla="*/ 8768584 w 12191984"/>
              <a:gd name="connsiteY437" fmla="*/ 6259160 h 6857991"/>
              <a:gd name="connsiteX438" fmla="*/ 8776085 w 12191984"/>
              <a:gd name="connsiteY438" fmla="*/ 6258222 h 6857991"/>
              <a:gd name="connsiteX439" fmla="*/ 8778898 w 12191984"/>
              <a:gd name="connsiteY439" fmla="*/ 6255406 h 6857991"/>
              <a:gd name="connsiteX440" fmla="*/ 8791087 w 12191984"/>
              <a:gd name="connsiteY440" fmla="*/ 6220676 h 6857991"/>
              <a:gd name="connsiteX441" fmla="*/ 8826719 w 12191984"/>
              <a:gd name="connsiteY441" fmla="*/ 6124934 h 6857991"/>
              <a:gd name="connsiteX442" fmla="*/ 8827657 w 12191984"/>
              <a:gd name="connsiteY442" fmla="*/ 6122118 h 6857991"/>
              <a:gd name="connsiteX443" fmla="*/ 8826719 w 12191984"/>
              <a:gd name="connsiteY443" fmla="*/ 6120241 h 6857991"/>
              <a:gd name="connsiteX444" fmla="*/ 8823906 w 12191984"/>
              <a:gd name="connsiteY444" fmla="*/ 6119302 h 6857991"/>
              <a:gd name="connsiteX445" fmla="*/ 8819217 w 12191984"/>
              <a:gd name="connsiteY445" fmla="*/ 6119302 h 6857991"/>
              <a:gd name="connsiteX446" fmla="*/ 8813592 w 12191984"/>
              <a:gd name="connsiteY446" fmla="*/ 6119302 h 6857991"/>
              <a:gd name="connsiteX447" fmla="*/ 8280060 w 12191984"/>
              <a:gd name="connsiteY447" fmla="*/ 6119302 h 6857991"/>
              <a:gd name="connsiteX448" fmla="*/ 8261307 w 12191984"/>
              <a:gd name="connsiteY448" fmla="*/ 6123057 h 6857991"/>
              <a:gd name="connsiteX449" fmla="*/ 8247242 w 12191984"/>
              <a:gd name="connsiteY449" fmla="*/ 6133382 h 6857991"/>
              <a:gd name="connsiteX450" fmla="*/ 8237865 w 12191984"/>
              <a:gd name="connsiteY450" fmla="*/ 6150277 h 6857991"/>
              <a:gd name="connsiteX451" fmla="*/ 8235052 w 12191984"/>
              <a:gd name="connsiteY451" fmla="*/ 6171866 h 6857991"/>
              <a:gd name="connsiteX452" fmla="*/ 8237865 w 12191984"/>
              <a:gd name="connsiteY452" fmla="*/ 6194394 h 6857991"/>
              <a:gd name="connsiteX453" fmla="*/ 8247242 w 12191984"/>
              <a:gd name="connsiteY453" fmla="*/ 6210351 h 6857991"/>
              <a:gd name="connsiteX454" fmla="*/ 8262244 w 12191984"/>
              <a:gd name="connsiteY454" fmla="*/ 6219737 h 6857991"/>
              <a:gd name="connsiteX455" fmla="*/ 8282873 w 12191984"/>
              <a:gd name="connsiteY455" fmla="*/ 6222553 h 6857991"/>
              <a:gd name="connsiteX456" fmla="*/ 8296000 w 12191984"/>
              <a:gd name="connsiteY456" fmla="*/ 6221614 h 6857991"/>
              <a:gd name="connsiteX457" fmla="*/ 8306315 w 12191984"/>
              <a:gd name="connsiteY457" fmla="*/ 6219737 h 6857991"/>
              <a:gd name="connsiteX458" fmla="*/ 8313816 w 12191984"/>
              <a:gd name="connsiteY458" fmla="*/ 6216921 h 6857991"/>
              <a:gd name="connsiteX459" fmla="*/ 8317566 w 12191984"/>
              <a:gd name="connsiteY459" fmla="*/ 6215044 h 6857991"/>
              <a:gd name="connsiteX460" fmla="*/ 8318504 w 12191984"/>
              <a:gd name="connsiteY460" fmla="*/ 6214105 h 6857991"/>
              <a:gd name="connsiteX461" fmla="*/ 8319442 w 12191984"/>
              <a:gd name="connsiteY461" fmla="*/ 6212228 h 6857991"/>
              <a:gd name="connsiteX462" fmla="*/ 8319442 w 12191984"/>
              <a:gd name="connsiteY462" fmla="*/ 6210351 h 6857991"/>
              <a:gd name="connsiteX463" fmla="*/ 8319442 w 12191984"/>
              <a:gd name="connsiteY463" fmla="*/ 6207535 h 6857991"/>
              <a:gd name="connsiteX464" fmla="*/ 8319442 w 12191984"/>
              <a:gd name="connsiteY464" fmla="*/ 6204719 h 6857991"/>
              <a:gd name="connsiteX465" fmla="*/ 8318504 w 12191984"/>
              <a:gd name="connsiteY465" fmla="*/ 6202841 h 6857991"/>
              <a:gd name="connsiteX466" fmla="*/ 8317566 w 12191984"/>
              <a:gd name="connsiteY466" fmla="*/ 6201903 h 6857991"/>
              <a:gd name="connsiteX467" fmla="*/ 8316629 w 12191984"/>
              <a:gd name="connsiteY467" fmla="*/ 6201903 h 6857991"/>
              <a:gd name="connsiteX468" fmla="*/ 8312878 w 12191984"/>
              <a:gd name="connsiteY468" fmla="*/ 6202841 h 6857991"/>
              <a:gd name="connsiteX469" fmla="*/ 8306315 w 12191984"/>
              <a:gd name="connsiteY469" fmla="*/ 6205657 h 6857991"/>
              <a:gd name="connsiteX470" fmla="*/ 8296938 w 12191984"/>
              <a:gd name="connsiteY470" fmla="*/ 6208473 h 6857991"/>
              <a:gd name="connsiteX471" fmla="*/ 8284748 w 12191984"/>
              <a:gd name="connsiteY471" fmla="*/ 6209412 h 6857991"/>
              <a:gd name="connsiteX472" fmla="*/ 8270683 w 12191984"/>
              <a:gd name="connsiteY472" fmla="*/ 6206596 h 6857991"/>
              <a:gd name="connsiteX473" fmla="*/ 8261307 w 12191984"/>
              <a:gd name="connsiteY473" fmla="*/ 6200026 h 6857991"/>
              <a:gd name="connsiteX474" fmla="*/ 8255681 w 12191984"/>
              <a:gd name="connsiteY474" fmla="*/ 6188762 h 6857991"/>
              <a:gd name="connsiteX475" fmla="*/ 8253805 w 12191984"/>
              <a:gd name="connsiteY475" fmla="*/ 6174682 h 6857991"/>
              <a:gd name="connsiteX476" fmla="*/ 8316629 w 12191984"/>
              <a:gd name="connsiteY476" fmla="*/ 6174682 h 6857991"/>
              <a:gd name="connsiteX477" fmla="*/ 8321317 w 12191984"/>
              <a:gd name="connsiteY477" fmla="*/ 6172805 h 6857991"/>
              <a:gd name="connsiteX478" fmla="*/ 8323192 w 12191984"/>
              <a:gd name="connsiteY478" fmla="*/ 6167173 h 6857991"/>
              <a:gd name="connsiteX479" fmla="*/ 8322255 w 12191984"/>
              <a:gd name="connsiteY479" fmla="*/ 6167173 h 6857991"/>
              <a:gd name="connsiteX480" fmla="*/ 8322255 w 12191984"/>
              <a:gd name="connsiteY480" fmla="*/ 6164357 h 6857991"/>
              <a:gd name="connsiteX481" fmla="*/ 8319442 w 12191984"/>
              <a:gd name="connsiteY481" fmla="*/ 6146523 h 6857991"/>
              <a:gd name="connsiteX482" fmla="*/ 8311941 w 12191984"/>
              <a:gd name="connsiteY482" fmla="*/ 6132443 h 6857991"/>
              <a:gd name="connsiteX483" fmla="*/ 8298813 w 12191984"/>
              <a:gd name="connsiteY483" fmla="*/ 6123057 h 6857991"/>
              <a:gd name="connsiteX484" fmla="*/ 8280060 w 12191984"/>
              <a:gd name="connsiteY484" fmla="*/ 6119302 h 6857991"/>
              <a:gd name="connsiteX485" fmla="*/ 11563764 w 12191984"/>
              <a:gd name="connsiteY485" fmla="*/ 6118363 h 6857991"/>
              <a:gd name="connsiteX486" fmla="*/ 11548762 w 12191984"/>
              <a:gd name="connsiteY486" fmla="*/ 6120240 h 6857991"/>
              <a:gd name="connsiteX487" fmla="*/ 11537510 w 12191984"/>
              <a:gd name="connsiteY487" fmla="*/ 6126811 h 6857991"/>
              <a:gd name="connsiteX488" fmla="*/ 11530946 w 12191984"/>
              <a:gd name="connsiteY488" fmla="*/ 6136197 h 6857991"/>
              <a:gd name="connsiteX489" fmla="*/ 11529070 w 12191984"/>
              <a:gd name="connsiteY489" fmla="*/ 6146522 h 6857991"/>
              <a:gd name="connsiteX490" fmla="*/ 11530946 w 12191984"/>
              <a:gd name="connsiteY490" fmla="*/ 6157786 h 6857991"/>
              <a:gd name="connsiteX491" fmla="*/ 11536572 w 12191984"/>
              <a:gd name="connsiteY491" fmla="*/ 6165295 h 6857991"/>
              <a:gd name="connsiteX492" fmla="*/ 11544073 w 12191984"/>
              <a:gd name="connsiteY492" fmla="*/ 6170927 h 6857991"/>
              <a:gd name="connsiteX493" fmla="*/ 11552512 w 12191984"/>
              <a:gd name="connsiteY493" fmla="*/ 6174682 h 6857991"/>
              <a:gd name="connsiteX494" fmla="*/ 11560951 w 12191984"/>
              <a:gd name="connsiteY494" fmla="*/ 6178436 h 6857991"/>
              <a:gd name="connsiteX495" fmla="*/ 11568452 w 12191984"/>
              <a:gd name="connsiteY495" fmla="*/ 6182191 h 6857991"/>
              <a:gd name="connsiteX496" fmla="*/ 11574078 w 12191984"/>
              <a:gd name="connsiteY496" fmla="*/ 6186884 h 6857991"/>
              <a:gd name="connsiteX497" fmla="*/ 11575954 w 12191984"/>
              <a:gd name="connsiteY497" fmla="*/ 6193455 h 6857991"/>
              <a:gd name="connsiteX498" fmla="*/ 11574078 w 12191984"/>
              <a:gd name="connsiteY498" fmla="*/ 6200025 h 6857991"/>
              <a:gd name="connsiteX499" fmla="*/ 11570328 w 12191984"/>
              <a:gd name="connsiteY499" fmla="*/ 6204718 h 6857991"/>
              <a:gd name="connsiteX500" fmla="*/ 11563764 w 12191984"/>
              <a:gd name="connsiteY500" fmla="*/ 6207534 h 6857991"/>
              <a:gd name="connsiteX501" fmla="*/ 11555325 w 12191984"/>
              <a:gd name="connsiteY501" fmla="*/ 6208473 h 6857991"/>
              <a:gd name="connsiteX502" fmla="*/ 11545011 w 12191984"/>
              <a:gd name="connsiteY502" fmla="*/ 6206596 h 6857991"/>
              <a:gd name="connsiteX503" fmla="*/ 11537510 w 12191984"/>
              <a:gd name="connsiteY503" fmla="*/ 6203780 h 6857991"/>
              <a:gd name="connsiteX504" fmla="*/ 11531883 w 12191984"/>
              <a:gd name="connsiteY504" fmla="*/ 6200964 h 6857991"/>
              <a:gd name="connsiteX505" fmla="*/ 11528133 w 12191984"/>
              <a:gd name="connsiteY505" fmla="*/ 6199087 h 6857991"/>
              <a:gd name="connsiteX506" fmla="*/ 11527195 w 12191984"/>
              <a:gd name="connsiteY506" fmla="*/ 6199087 h 6857991"/>
              <a:gd name="connsiteX507" fmla="*/ 11526257 w 12191984"/>
              <a:gd name="connsiteY507" fmla="*/ 6200025 h 6857991"/>
              <a:gd name="connsiteX508" fmla="*/ 11525320 w 12191984"/>
              <a:gd name="connsiteY508" fmla="*/ 6201902 h 6857991"/>
              <a:gd name="connsiteX509" fmla="*/ 11525320 w 12191984"/>
              <a:gd name="connsiteY509" fmla="*/ 6205657 h 6857991"/>
              <a:gd name="connsiteX510" fmla="*/ 11526257 w 12191984"/>
              <a:gd name="connsiteY510" fmla="*/ 6211289 h 6857991"/>
              <a:gd name="connsiteX511" fmla="*/ 11528133 w 12191984"/>
              <a:gd name="connsiteY511" fmla="*/ 6214105 h 6857991"/>
              <a:gd name="connsiteX512" fmla="*/ 11531883 w 12191984"/>
              <a:gd name="connsiteY512" fmla="*/ 6216921 h 6857991"/>
              <a:gd name="connsiteX513" fmla="*/ 11538447 w 12191984"/>
              <a:gd name="connsiteY513" fmla="*/ 6219737 h 6857991"/>
              <a:gd name="connsiteX514" fmla="*/ 11546886 w 12191984"/>
              <a:gd name="connsiteY514" fmla="*/ 6221614 h 6857991"/>
              <a:gd name="connsiteX515" fmla="*/ 11556263 w 12191984"/>
              <a:gd name="connsiteY515" fmla="*/ 6222553 h 6857991"/>
              <a:gd name="connsiteX516" fmla="*/ 11571265 w 12191984"/>
              <a:gd name="connsiteY516" fmla="*/ 6220675 h 6857991"/>
              <a:gd name="connsiteX517" fmla="*/ 11583455 w 12191984"/>
              <a:gd name="connsiteY517" fmla="*/ 6215044 h 6857991"/>
              <a:gd name="connsiteX518" fmla="*/ 11590957 w 12191984"/>
              <a:gd name="connsiteY518" fmla="*/ 6205657 h 6857991"/>
              <a:gd name="connsiteX519" fmla="*/ 11593769 w 12191984"/>
              <a:gd name="connsiteY519" fmla="*/ 6192516 h 6857991"/>
              <a:gd name="connsiteX520" fmla="*/ 11591894 w 12191984"/>
              <a:gd name="connsiteY520" fmla="*/ 6181252 h 6857991"/>
              <a:gd name="connsiteX521" fmla="*/ 11586268 w 12191984"/>
              <a:gd name="connsiteY521" fmla="*/ 6173743 h 6857991"/>
              <a:gd name="connsiteX522" fmla="*/ 11578766 w 12191984"/>
              <a:gd name="connsiteY522" fmla="*/ 6168111 h 6857991"/>
              <a:gd name="connsiteX523" fmla="*/ 11570328 w 12191984"/>
              <a:gd name="connsiteY523" fmla="*/ 6164357 h 6857991"/>
              <a:gd name="connsiteX524" fmla="*/ 11561889 w 12191984"/>
              <a:gd name="connsiteY524" fmla="*/ 6160602 h 6857991"/>
              <a:gd name="connsiteX525" fmla="*/ 11554387 w 12191984"/>
              <a:gd name="connsiteY525" fmla="*/ 6156848 h 6857991"/>
              <a:gd name="connsiteX526" fmla="*/ 11548762 w 12191984"/>
              <a:gd name="connsiteY526" fmla="*/ 6152154 h 6857991"/>
              <a:gd name="connsiteX527" fmla="*/ 11546886 w 12191984"/>
              <a:gd name="connsiteY527" fmla="*/ 6145584 h 6857991"/>
              <a:gd name="connsiteX528" fmla="*/ 11547824 w 12191984"/>
              <a:gd name="connsiteY528" fmla="*/ 6139952 h 6857991"/>
              <a:gd name="connsiteX529" fmla="*/ 11550637 w 12191984"/>
              <a:gd name="connsiteY529" fmla="*/ 6135259 h 6857991"/>
              <a:gd name="connsiteX530" fmla="*/ 11556263 w 12191984"/>
              <a:gd name="connsiteY530" fmla="*/ 6132443 h 6857991"/>
              <a:gd name="connsiteX531" fmla="*/ 11563764 w 12191984"/>
              <a:gd name="connsiteY531" fmla="*/ 6131504 h 6857991"/>
              <a:gd name="connsiteX532" fmla="*/ 11572203 w 12191984"/>
              <a:gd name="connsiteY532" fmla="*/ 6132443 h 6857991"/>
              <a:gd name="connsiteX533" fmla="*/ 11578766 w 12191984"/>
              <a:gd name="connsiteY533" fmla="*/ 6135259 h 6857991"/>
              <a:gd name="connsiteX534" fmla="*/ 11583455 w 12191984"/>
              <a:gd name="connsiteY534" fmla="*/ 6138075 h 6857991"/>
              <a:gd name="connsiteX535" fmla="*/ 11586268 w 12191984"/>
              <a:gd name="connsiteY535" fmla="*/ 6139013 h 6857991"/>
              <a:gd name="connsiteX536" fmla="*/ 11587206 w 12191984"/>
              <a:gd name="connsiteY536" fmla="*/ 6139013 h 6857991"/>
              <a:gd name="connsiteX537" fmla="*/ 11588143 w 12191984"/>
              <a:gd name="connsiteY537" fmla="*/ 6138075 h 6857991"/>
              <a:gd name="connsiteX538" fmla="*/ 11589081 w 12191984"/>
              <a:gd name="connsiteY538" fmla="*/ 6136197 h 6857991"/>
              <a:gd name="connsiteX539" fmla="*/ 11589081 w 12191984"/>
              <a:gd name="connsiteY539" fmla="*/ 6133381 h 6857991"/>
              <a:gd name="connsiteX540" fmla="*/ 11589081 w 12191984"/>
              <a:gd name="connsiteY540" fmla="*/ 6130565 h 6857991"/>
              <a:gd name="connsiteX541" fmla="*/ 11589081 w 12191984"/>
              <a:gd name="connsiteY541" fmla="*/ 6128688 h 6857991"/>
              <a:gd name="connsiteX542" fmla="*/ 11588143 w 12191984"/>
              <a:gd name="connsiteY542" fmla="*/ 6126811 h 6857991"/>
              <a:gd name="connsiteX543" fmla="*/ 11586268 w 12191984"/>
              <a:gd name="connsiteY543" fmla="*/ 6124934 h 6857991"/>
              <a:gd name="connsiteX544" fmla="*/ 11583455 w 12191984"/>
              <a:gd name="connsiteY544" fmla="*/ 6123056 h 6857991"/>
              <a:gd name="connsiteX545" fmla="*/ 11577829 w 12191984"/>
              <a:gd name="connsiteY545" fmla="*/ 6121179 h 6857991"/>
              <a:gd name="connsiteX546" fmla="*/ 11571265 w 12191984"/>
              <a:gd name="connsiteY546" fmla="*/ 6119302 h 6857991"/>
              <a:gd name="connsiteX547" fmla="*/ 11563764 w 12191984"/>
              <a:gd name="connsiteY547" fmla="*/ 6118363 h 6857991"/>
              <a:gd name="connsiteX548" fmla="*/ 11306843 w 12191984"/>
              <a:gd name="connsiteY548" fmla="*/ 6118363 h 6857991"/>
              <a:gd name="connsiteX549" fmla="*/ 11291841 w 12191984"/>
              <a:gd name="connsiteY549" fmla="*/ 6122118 h 6857991"/>
              <a:gd name="connsiteX550" fmla="*/ 11275900 w 12191984"/>
              <a:gd name="connsiteY550" fmla="*/ 6135259 h 6857991"/>
              <a:gd name="connsiteX551" fmla="*/ 11275900 w 12191984"/>
              <a:gd name="connsiteY551" fmla="*/ 6123056 h 6857991"/>
              <a:gd name="connsiteX552" fmla="*/ 11275900 w 12191984"/>
              <a:gd name="connsiteY552" fmla="*/ 6121179 h 6857991"/>
              <a:gd name="connsiteX553" fmla="*/ 11274963 w 12191984"/>
              <a:gd name="connsiteY553" fmla="*/ 6120240 h 6857991"/>
              <a:gd name="connsiteX554" fmla="*/ 11272150 w 12191984"/>
              <a:gd name="connsiteY554" fmla="*/ 6119302 h 6857991"/>
              <a:gd name="connsiteX555" fmla="*/ 11268399 w 12191984"/>
              <a:gd name="connsiteY555" fmla="*/ 6119302 h 6857991"/>
              <a:gd name="connsiteX556" fmla="*/ 11264648 w 12191984"/>
              <a:gd name="connsiteY556" fmla="*/ 6119302 h 6857991"/>
              <a:gd name="connsiteX557" fmla="*/ 11261835 w 12191984"/>
              <a:gd name="connsiteY557" fmla="*/ 6120240 h 6857991"/>
              <a:gd name="connsiteX558" fmla="*/ 11260898 w 12191984"/>
              <a:gd name="connsiteY558" fmla="*/ 6121179 h 6857991"/>
              <a:gd name="connsiteX559" fmla="*/ 11260898 w 12191984"/>
              <a:gd name="connsiteY559" fmla="*/ 6123056 h 6857991"/>
              <a:gd name="connsiteX560" fmla="*/ 11260898 w 12191984"/>
              <a:gd name="connsiteY560" fmla="*/ 6220675 h 6857991"/>
              <a:gd name="connsiteX561" fmla="*/ 11260898 w 12191984"/>
              <a:gd name="connsiteY561" fmla="*/ 6222553 h 6857991"/>
              <a:gd name="connsiteX562" fmla="*/ 11261835 w 12191984"/>
              <a:gd name="connsiteY562" fmla="*/ 6223491 h 6857991"/>
              <a:gd name="connsiteX563" fmla="*/ 11264648 w 12191984"/>
              <a:gd name="connsiteY563" fmla="*/ 6224430 h 6857991"/>
              <a:gd name="connsiteX564" fmla="*/ 11268399 w 12191984"/>
              <a:gd name="connsiteY564" fmla="*/ 6224430 h 6857991"/>
              <a:gd name="connsiteX565" fmla="*/ 11273088 w 12191984"/>
              <a:gd name="connsiteY565" fmla="*/ 6224430 h 6857991"/>
              <a:gd name="connsiteX566" fmla="*/ 11275900 w 12191984"/>
              <a:gd name="connsiteY566" fmla="*/ 6223491 h 6857991"/>
              <a:gd name="connsiteX567" fmla="*/ 11276838 w 12191984"/>
              <a:gd name="connsiteY567" fmla="*/ 6222553 h 6857991"/>
              <a:gd name="connsiteX568" fmla="*/ 11276838 w 12191984"/>
              <a:gd name="connsiteY568" fmla="*/ 6220675 h 6857991"/>
              <a:gd name="connsiteX569" fmla="*/ 11276838 w 12191984"/>
              <a:gd name="connsiteY569" fmla="*/ 6154032 h 6857991"/>
              <a:gd name="connsiteX570" fmla="*/ 11289965 w 12191984"/>
              <a:gd name="connsiteY570" fmla="*/ 6139952 h 6857991"/>
              <a:gd name="connsiteX571" fmla="*/ 11302155 w 12191984"/>
              <a:gd name="connsiteY571" fmla="*/ 6135259 h 6857991"/>
              <a:gd name="connsiteX572" fmla="*/ 11310594 w 12191984"/>
              <a:gd name="connsiteY572" fmla="*/ 6137136 h 6857991"/>
              <a:gd name="connsiteX573" fmla="*/ 11316220 w 12191984"/>
              <a:gd name="connsiteY573" fmla="*/ 6142768 h 6857991"/>
              <a:gd name="connsiteX574" fmla="*/ 11319971 w 12191984"/>
              <a:gd name="connsiteY574" fmla="*/ 6151216 h 6857991"/>
              <a:gd name="connsiteX575" fmla="*/ 11320908 w 12191984"/>
              <a:gd name="connsiteY575" fmla="*/ 6162479 h 6857991"/>
              <a:gd name="connsiteX576" fmla="*/ 11320908 w 12191984"/>
              <a:gd name="connsiteY576" fmla="*/ 6219737 h 6857991"/>
              <a:gd name="connsiteX577" fmla="*/ 11320908 w 12191984"/>
              <a:gd name="connsiteY577" fmla="*/ 6221614 h 6857991"/>
              <a:gd name="connsiteX578" fmla="*/ 11321846 w 12191984"/>
              <a:gd name="connsiteY578" fmla="*/ 6222553 h 6857991"/>
              <a:gd name="connsiteX579" fmla="*/ 11324659 w 12191984"/>
              <a:gd name="connsiteY579" fmla="*/ 6223491 h 6857991"/>
              <a:gd name="connsiteX580" fmla="*/ 11328410 w 12191984"/>
              <a:gd name="connsiteY580" fmla="*/ 6223491 h 6857991"/>
              <a:gd name="connsiteX581" fmla="*/ 11332160 w 12191984"/>
              <a:gd name="connsiteY581" fmla="*/ 6223491 h 6857991"/>
              <a:gd name="connsiteX582" fmla="*/ 11334973 w 12191984"/>
              <a:gd name="connsiteY582" fmla="*/ 6222553 h 6857991"/>
              <a:gd name="connsiteX583" fmla="*/ 11336849 w 12191984"/>
              <a:gd name="connsiteY583" fmla="*/ 6221614 h 6857991"/>
              <a:gd name="connsiteX584" fmla="*/ 11336849 w 12191984"/>
              <a:gd name="connsiteY584" fmla="*/ 6219737 h 6857991"/>
              <a:gd name="connsiteX585" fmla="*/ 11336849 w 12191984"/>
              <a:gd name="connsiteY585" fmla="*/ 6153093 h 6857991"/>
              <a:gd name="connsiteX586" fmla="*/ 11349976 w 12191984"/>
              <a:gd name="connsiteY586" fmla="*/ 6139013 h 6857991"/>
              <a:gd name="connsiteX587" fmla="*/ 11362166 w 12191984"/>
              <a:gd name="connsiteY587" fmla="*/ 6134320 h 6857991"/>
              <a:gd name="connsiteX588" fmla="*/ 11370605 w 12191984"/>
              <a:gd name="connsiteY588" fmla="*/ 6136197 h 6857991"/>
              <a:gd name="connsiteX589" fmla="*/ 11376231 w 12191984"/>
              <a:gd name="connsiteY589" fmla="*/ 6141829 h 6857991"/>
              <a:gd name="connsiteX590" fmla="*/ 11379982 w 12191984"/>
              <a:gd name="connsiteY590" fmla="*/ 6150277 h 6857991"/>
              <a:gd name="connsiteX591" fmla="*/ 11380919 w 12191984"/>
              <a:gd name="connsiteY591" fmla="*/ 6161541 h 6857991"/>
              <a:gd name="connsiteX592" fmla="*/ 11380919 w 12191984"/>
              <a:gd name="connsiteY592" fmla="*/ 6218798 h 6857991"/>
              <a:gd name="connsiteX593" fmla="*/ 11380919 w 12191984"/>
              <a:gd name="connsiteY593" fmla="*/ 6220675 h 6857991"/>
              <a:gd name="connsiteX594" fmla="*/ 11382794 w 12191984"/>
              <a:gd name="connsiteY594" fmla="*/ 6221614 h 6857991"/>
              <a:gd name="connsiteX595" fmla="*/ 11385607 w 12191984"/>
              <a:gd name="connsiteY595" fmla="*/ 6222553 h 6857991"/>
              <a:gd name="connsiteX596" fmla="*/ 11390296 w 12191984"/>
              <a:gd name="connsiteY596" fmla="*/ 6222553 h 6857991"/>
              <a:gd name="connsiteX597" fmla="*/ 11394984 w 12191984"/>
              <a:gd name="connsiteY597" fmla="*/ 6222553 h 6857991"/>
              <a:gd name="connsiteX598" fmla="*/ 11397797 w 12191984"/>
              <a:gd name="connsiteY598" fmla="*/ 6221614 h 6857991"/>
              <a:gd name="connsiteX599" fmla="*/ 11398735 w 12191984"/>
              <a:gd name="connsiteY599" fmla="*/ 6220675 h 6857991"/>
              <a:gd name="connsiteX600" fmla="*/ 11398735 w 12191984"/>
              <a:gd name="connsiteY600" fmla="*/ 6218798 h 6857991"/>
              <a:gd name="connsiteX601" fmla="*/ 11402485 w 12191984"/>
              <a:gd name="connsiteY601" fmla="*/ 6218798 h 6857991"/>
              <a:gd name="connsiteX602" fmla="*/ 11402485 w 12191984"/>
              <a:gd name="connsiteY602" fmla="*/ 6156848 h 6857991"/>
              <a:gd name="connsiteX603" fmla="*/ 11400610 w 12191984"/>
              <a:gd name="connsiteY603" fmla="*/ 6141829 h 6857991"/>
              <a:gd name="connsiteX604" fmla="*/ 11394984 w 12191984"/>
              <a:gd name="connsiteY604" fmla="*/ 6129627 h 6857991"/>
              <a:gd name="connsiteX605" fmla="*/ 11384670 w 12191984"/>
              <a:gd name="connsiteY605" fmla="*/ 6121179 h 6857991"/>
              <a:gd name="connsiteX606" fmla="*/ 11369667 w 12191984"/>
              <a:gd name="connsiteY606" fmla="*/ 6118363 h 6857991"/>
              <a:gd name="connsiteX607" fmla="*/ 11362166 w 12191984"/>
              <a:gd name="connsiteY607" fmla="*/ 6119302 h 6857991"/>
              <a:gd name="connsiteX608" fmla="*/ 11354665 w 12191984"/>
              <a:gd name="connsiteY608" fmla="*/ 6122118 h 6857991"/>
              <a:gd name="connsiteX609" fmla="*/ 11346225 w 12191984"/>
              <a:gd name="connsiteY609" fmla="*/ 6127749 h 6857991"/>
              <a:gd name="connsiteX610" fmla="*/ 11336849 w 12191984"/>
              <a:gd name="connsiteY610" fmla="*/ 6136197 h 6857991"/>
              <a:gd name="connsiteX611" fmla="*/ 11332160 w 12191984"/>
              <a:gd name="connsiteY611" fmla="*/ 6128688 h 6857991"/>
              <a:gd name="connsiteX612" fmla="*/ 11325597 w 12191984"/>
              <a:gd name="connsiteY612" fmla="*/ 6123056 h 6857991"/>
              <a:gd name="connsiteX613" fmla="*/ 11317158 w 12191984"/>
              <a:gd name="connsiteY613" fmla="*/ 6119302 h 6857991"/>
              <a:gd name="connsiteX614" fmla="*/ 11306843 w 12191984"/>
              <a:gd name="connsiteY614" fmla="*/ 6118363 h 6857991"/>
              <a:gd name="connsiteX615" fmla="*/ 11225267 w 12191984"/>
              <a:gd name="connsiteY615" fmla="*/ 6118363 h 6857991"/>
              <a:gd name="connsiteX616" fmla="*/ 11219641 w 12191984"/>
              <a:gd name="connsiteY616" fmla="*/ 6119302 h 6857991"/>
              <a:gd name="connsiteX617" fmla="*/ 11214015 w 12191984"/>
              <a:gd name="connsiteY617" fmla="*/ 6122118 h 6857991"/>
              <a:gd name="connsiteX618" fmla="*/ 11207451 w 12191984"/>
              <a:gd name="connsiteY618" fmla="*/ 6127749 h 6857991"/>
              <a:gd name="connsiteX619" fmla="*/ 11199950 w 12191984"/>
              <a:gd name="connsiteY619" fmla="*/ 6137136 h 6857991"/>
              <a:gd name="connsiteX620" fmla="*/ 11199950 w 12191984"/>
              <a:gd name="connsiteY620" fmla="*/ 6123056 h 6857991"/>
              <a:gd name="connsiteX621" fmla="*/ 11199950 w 12191984"/>
              <a:gd name="connsiteY621" fmla="*/ 6121179 h 6857991"/>
              <a:gd name="connsiteX622" fmla="*/ 11199012 w 12191984"/>
              <a:gd name="connsiteY622" fmla="*/ 6120240 h 6857991"/>
              <a:gd name="connsiteX623" fmla="*/ 11196199 w 12191984"/>
              <a:gd name="connsiteY623" fmla="*/ 6119302 h 6857991"/>
              <a:gd name="connsiteX624" fmla="*/ 11192449 w 12191984"/>
              <a:gd name="connsiteY624" fmla="*/ 6119302 h 6857991"/>
              <a:gd name="connsiteX625" fmla="*/ 11188698 w 12191984"/>
              <a:gd name="connsiteY625" fmla="*/ 6119302 h 6857991"/>
              <a:gd name="connsiteX626" fmla="*/ 11185885 w 12191984"/>
              <a:gd name="connsiteY626" fmla="*/ 6120240 h 6857991"/>
              <a:gd name="connsiteX627" fmla="*/ 11184947 w 12191984"/>
              <a:gd name="connsiteY627" fmla="*/ 6121179 h 6857991"/>
              <a:gd name="connsiteX628" fmla="*/ 11184947 w 12191984"/>
              <a:gd name="connsiteY628" fmla="*/ 6123056 h 6857991"/>
              <a:gd name="connsiteX629" fmla="*/ 11184947 w 12191984"/>
              <a:gd name="connsiteY629" fmla="*/ 6218798 h 6857991"/>
              <a:gd name="connsiteX630" fmla="*/ 11184947 w 12191984"/>
              <a:gd name="connsiteY630" fmla="*/ 6220675 h 6857991"/>
              <a:gd name="connsiteX631" fmla="*/ 11185885 w 12191984"/>
              <a:gd name="connsiteY631" fmla="*/ 6221614 h 6857991"/>
              <a:gd name="connsiteX632" fmla="*/ 11188698 w 12191984"/>
              <a:gd name="connsiteY632" fmla="*/ 6222553 h 6857991"/>
              <a:gd name="connsiteX633" fmla="*/ 11192449 w 12191984"/>
              <a:gd name="connsiteY633" fmla="*/ 6222553 h 6857991"/>
              <a:gd name="connsiteX634" fmla="*/ 11197137 w 12191984"/>
              <a:gd name="connsiteY634" fmla="*/ 6222553 h 6857991"/>
              <a:gd name="connsiteX635" fmla="*/ 11199950 w 12191984"/>
              <a:gd name="connsiteY635" fmla="*/ 6221614 h 6857991"/>
              <a:gd name="connsiteX636" fmla="*/ 11200887 w 12191984"/>
              <a:gd name="connsiteY636" fmla="*/ 6220675 h 6857991"/>
              <a:gd name="connsiteX637" fmla="*/ 11200887 w 12191984"/>
              <a:gd name="connsiteY637" fmla="*/ 6218798 h 6857991"/>
              <a:gd name="connsiteX638" fmla="*/ 11200887 w 12191984"/>
              <a:gd name="connsiteY638" fmla="*/ 6155909 h 6857991"/>
              <a:gd name="connsiteX639" fmla="*/ 11207451 w 12191984"/>
              <a:gd name="connsiteY639" fmla="*/ 6146522 h 6857991"/>
              <a:gd name="connsiteX640" fmla="*/ 11213077 w 12191984"/>
              <a:gd name="connsiteY640" fmla="*/ 6139952 h 6857991"/>
              <a:gd name="connsiteX641" fmla="*/ 11218703 w 12191984"/>
              <a:gd name="connsiteY641" fmla="*/ 6136197 h 6857991"/>
              <a:gd name="connsiteX642" fmla="*/ 11224329 w 12191984"/>
              <a:gd name="connsiteY642" fmla="*/ 6135259 h 6857991"/>
              <a:gd name="connsiteX643" fmla="*/ 11228080 w 12191984"/>
              <a:gd name="connsiteY643" fmla="*/ 6135259 h 6857991"/>
              <a:gd name="connsiteX644" fmla="*/ 11231830 w 12191984"/>
              <a:gd name="connsiteY644" fmla="*/ 6136197 h 6857991"/>
              <a:gd name="connsiteX645" fmla="*/ 11234644 w 12191984"/>
              <a:gd name="connsiteY645" fmla="*/ 6137136 h 6857991"/>
              <a:gd name="connsiteX646" fmla="*/ 11236519 w 12191984"/>
              <a:gd name="connsiteY646" fmla="*/ 6138075 h 6857991"/>
              <a:gd name="connsiteX647" fmla="*/ 11237457 w 12191984"/>
              <a:gd name="connsiteY647" fmla="*/ 6137136 h 6857991"/>
              <a:gd name="connsiteX648" fmla="*/ 11238394 w 12191984"/>
              <a:gd name="connsiteY648" fmla="*/ 6136197 h 6857991"/>
              <a:gd name="connsiteX649" fmla="*/ 11238394 w 12191984"/>
              <a:gd name="connsiteY649" fmla="*/ 6133381 h 6857991"/>
              <a:gd name="connsiteX650" fmla="*/ 11238394 w 12191984"/>
              <a:gd name="connsiteY650" fmla="*/ 6129627 h 6857991"/>
              <a:gd name="connsiteX651" fmla="*/ 11238394 w 12191984"/>
              <a:gd name="connsiteY651" fmla="*/ 6124934 h 6857991"/>
              <a:gd name="connsiteX652" fmla="*/ 11238394 w 12191984"/>
              <a:gd name="connsiteY652" fmla="*/ 6123056 h 6857991"/>
              <a:gd name="connsiteX653" fmla="*/ 11238394 w 12191984"/>
              <a:gd name="connsiteY653" fmla="*/ 6122118 h 6857991"/>
              <a:gd name="connsiteX654" fmla="*/ 11237457 w 12191984"/>
              <a:gd name="connsiteY654" fmla="*/ 6121179 h 6857991"/>
              <a:gd name="connsiteX655" fmla="*/ 11235581 w 12191984"/>
              <a:gd name="connsiteY655" fmla="*/ 6120240 h 6857991"/>
              <a:gd name="connsiteX656" fmla="*/ 11231830 w 12191984"/>
              <a:gd name="connsiteY656" fmla="*/ 6119302 h 6857991"/>
              <a:gd name="connsiteX657" fmla="*/ 11228080 w 12191984"/>
              <a:gd name="connsiteY657" fmla="*/ 6118363 h 6857991"/>
              <a:gd name="connsiteX658" fmla="*/ 11225267 w 12191984"/>
              <a:gd name="connsiteY658" fmla="*/ 6118363 h 6857991"/>
              <a:gd name="connsiteX659" fmla="*/ 11111809 w 12191984"/>
              <a:gd name="connsiteY659" fmla="*/ 6118363 h 6857991"/>
              <a:gd name="connsiteX660" fmla="*/ 11090243 w 12191984"/>
              <a:gd name="connsiteY660" fmla="*/ 6122118 h 6857991"/>
              <a:gd name="connsiteX661" fmla="*/ 11075240 w 12191984"/>
              <a:gd name="connsiteY661" fmla="*/ 6133381 h 6857991"/>
              <a:gd name="connsiteX662" fmla="*/ 11065863 w 12191984"/>
              <a:gd name="connsiteY662" fmla="*/ 6150277 h 6857991"/>
              <a:gd name="connsiteX663" fmla="*/ 11063050 w 12191984"/>
              <a:gd name="connsiteY663" fmla="*/ 6171866 h 6857991"/>
              <a:gd name="connsiteX664" fmla="*/ 11065863 w 12191984"/>
              <a:gd name="connsiteY664" fmla="*/ 6193455 h 6857991"/>
              <a:gd name="connsiteX665" fmla="*/ 11074302 w 12191984"/>
              <a:gd name="connsiteY665" fmla="*/ 6209412 h 6857991"/>
              <a:gd name="connsiteX666" fmla="*/ 11088367 w 12191984"/>
              <a:gd name="connsiteY666" fmla="*/ 6219737 h 6857991"/>
              <a:gd name="connsiteX667" fmla="*/ 11108996 w 12191984"/>
              <a:gd name="connsiteY667" fmla="*/ 6223491 h 6857991"/>
              <a:gd name="connsiteX668" fmla="*/ 11130562 w 12191984"/>
              <a:gd name="connsiteY668" fmla="*/ 6219737 h 6857991"/>
              <a:gd name="connsiteX669" fmla="*/ 11145565 w 12191984"/>
              <a:gd name="connsiteY669" fmla="*/ 6208473 h 6857991"/>
              <a:gd name="connsiteX670" fmla="*/ 11154942 w 12191984"/>
              <a:gd name="connsiteY670" fmla="*/ 6191577 h 6857991"/>
              <a:gd name="connsiteX671" fmla="*/ 11157755 w 12191984"/>
              <a:gd name="connsiteY671" fmla="*/ 6169989 h 6857991"/>
              <a:gd name="connsiteX672" fmla="*/ 11154942 w 12191984"/>
              <a:gd name="connsiteY672" fmla="*/ 6148400 h 6857991"/>
              <a:gd name="connsiteX673" fmla="*/ 11146502 w 12191984"/>
              <a:gd name="connsiteY673" fmla="*/ 6132443 h 6857991"/>
              <a:gd name="connsiteX674" fmla="*/ 11132437 w 12191984"/>
              <a:gd name="connsiteY674" fmla="*/ 6122118 h 6857991"/>
              <a:gd name="connsiteX675" fmla="*/ 11111809 w 12191984"/>
              <a:gd name="connsiteY675" fmla="*/ 6118363 h 6857991"/>
              <a:gd name="connsiteX676" fmla="*/ 10644852 w 12191984"/>
              <a:gd name="connsiteY676" fmla="*/ 6118363 h 6857991"/>
              <a:gd name="connsiteX677" fmla="*/ 10623286 w 12191984"/>
              <a:gd name="connsiteY677" fmla="*/ 6122118 h 6857991"/>
              <a:gd name="connsiteX678" fmla="*/ 10608283 w 12191984"/>
              <a:gd name="connsiteY678" fmla="*/ 6133381 h 6857991"/>
              <a:gd name="connsiteX679" fmla="*/ 10598906 w 12191984"/>
              <a:gd name="connsiteY679" fmla="*/ 6150277 h 6857991"/>
              <a:gd name="connsiteX680" fmla="*/ 10596093 w 12191984"/>
              <a:gd name="connsiteY680" fmla="*/ 6171866 h 6857991"/>
              <a:gd name="connsiteX681" fmla="*/ 10598906 w 12191984"/>
              <a:gd name="connsiteY681" fmla="*/ 6193455 h 6857991"/>
              <a:gd name="connsiteX682" fmla="*/ 10607345 w 12191984"/>
              <a:gd name="connsiteY682" fmla="*/ 6209412 h 6857991"/>
              <a:gd name="connsiteX683" fmla="*/ 10621410 w 12191984"/>
              <a:gd name="connsiteY683" fmla="*/ 6219737 h 6857991"/>
              <a:gd name="connsiteX684" fmla="*/ 10642039 w 12191984"/>
              <a:gd name="connsiteY684" fmla="*/ 6223491 h 6857991"/>
              <a:gd name="connsiteX685" fmla="*/ 10663605 w 12191984"/>
              <a:gd name="connsiteY685" fmla="*/ 6219737 h 6857991"/>
              <a:gd name="connsiteX686" fmla="*/ 10678608 w 12191984"/>
              <a:gd name="connsiteY686" fmla="*/ 6208473 h 6857991"/>
              <a:gd name="connsiteX687" fmla="*/ 10687984 w 12191984"/>
              <a:gd name="connsiteY687" fmla="*/ 6191577 h 6857991"/>
              <a:gd name="connsiteX688" fmla="*/ 10690797 w 12191984"/>
              <a:gd name="connsiteY688" fmla="*/ 6169989 h 6857991"/>
              <a:gd name="connsiteX689" fmla="*/ 10687984 w 12191984"/>
              <a:gd name="connsiteY689" fmla="*/ 6148400 h 6857991"/>
              <a:gd name="connsiteX690" fmla="*/ 10679545 w 12191984"/>
              <a:gd name="connsiteY690" fmla="*/ 6132443 h 6857991"/>
              <a:gd name="connsiteX691" fmla="*/ 10665480 w 12191984"/>
              <a:gd name="connsiteY691" fmla="*/ 6122118 h 6857991"/>
              <a:gd name="connsiteX692" fmla="*/ 10644852 w 12191984"/>
              <a:gd name="connsiteY692" fmla="*/ 6118363 h 6857991"/>
              <a:gd name="connsiteX693" fmla="*/ 10345736 w 12191984"/>
              <a:gd name="connsiteY693" fmla="*/ 6118363 h 6857991"/>
              <a:gd name="connsiteX694" fmla="*/ 10342923 w 12191984"/>
              <a:gd name="connsiteY694" fmla="*/ 6119302 h 6857991"/>
              <a:gd name="connsiteX695" fmla="*/ 10341048 w 12191984"/>
              <a:gd name="connsiteY695" fmla="*/ 6120240 h 6857991"/>
              <a:gd name="connsiteX696" fmla="*/ 10341048 w 12191984"/>
              <a:gd name="connsiteY696" fmla="*/ 6122118 h 6857991"/>
              <a:gd name="connsiteX697" fmla="*/ 10341048 w 12191984"/>
              <a:gd name="connsiteY697" fmla="*/ 6123056 h 6857991"/>
              <a:gd name="connsiteX698" fmla="*/ 10341048 w 12191984"/>
              <a:gd name="connsiteY698" fmla="*/ 6124934 h 6857991"/>
              <a:gd name="connsiteX699" fmla="*/ 10341986 w 12191984"/>
              <a:gd name="connsiteY699" fmla="*/ 6126811 h 6857991"/>
              <a:gd name="connsiteX700" fmla="*/ 10373866 w 12191984"/>
              <a:gd name="connsiteY700" fmla="*/ 6216921 h 6857991"/>
              <a:gd name="connsiteX701" fmla="*/ 10374804 w 12191984"/>
              <a:gd name="connsiteY701" fmla="*/ 6218798 h 6857991"/>
              <a:gd name="connsiteX702" fmla="*/ 10376679 w 12191984"/>
              <a:gd name="connsiteY702" fmla="*/ 6219737 h 6857991"/>
              <a:gd name="connsiteX703" fmla="*/ 10380430 w 12191984"/>
              <a:gd name="connsiteY703" fmla="*/ 6220675 h 6857991"/>
              <a:gd name="connsiteX704" fmla="*/ 10386056 w 12191984"/>
              <a:gd name="connsiteY704" fmla="*/ 6220675 h 6857991"/>
              <a:gd name="connsiteX705" fmla="*/ 10391682 w 12191984"/>
              <a:gd name="connsiteY705" fmla="*/ 6220675 h 6857991"/>
              <a:gd name="connsiteX706" fmla="*/ 10395432 w 12191984"/>
              <a:gd name="connsiteY706" fmla="*/ 6219737 h 6857991"/>
              <a:gd name="connsiteX707" fmla="*/ 10397308 w 12191984"/>
              <a:gd name="connsiteY707" fmla="*/ 6218798 h 6857991"/>
              <a:gd name="connsiteX708" fmla="*/ 10398246 w 12191984"/>
              <a:gd name="connsiteY708" fmla="*/ 6216921 h 6857991"/>
              <a:gd name="connsiteX709" fmla="*/ 10431064 w 12191984"/>
              <a:gd name="connsiteY709" fmla="*/ 6126811 h 6857991"/>
              <a:gd name="connsiteX710" fmla="*/ 10431064 w 12191984"/>
              <a:gd name="connsiteY710" fmla="*/ 6125872 h 6857991"/>
              <a:gd name="connsiteX711" fmla="*/ 10431064 w 12191984"/>
              <a:gd name="connsiteY711" fmla="*/ 6124934 h 6857991"/>
              <a:gd name="connsiteX712" fmla="*/ 10431064 w 12191984"/>
              <a:gd name="connsiteY712" fmla="*/ 6123056 h 6857991"/>
              <a:gd name="connsiteX713" fmla="*/ 10431064 w 12191984"/>
              <a:gd name="connsiteY713" fmla="*/ 6120240 h 6857991"/>
              <a:gd name="connsiteX714" fmla="*/ 10430126 w 12191984"/>
              <a:gd name="connsiteY714" fmla="*/ 6119302 h 6857991"/>
              <a:gd name="connsiteX715" fmla="*/ 10427313 w 12191984"/>
              <a:gd name="connsiteY715" fmla="*/ 6118363 h 6857991"/>
              <a:gd name="connsiteX716" fmla="*/ 10423562 w 12191984"/>
              <a:gd name="connsiteY716" fmla="*/ 6118363 h 6857991"/>
              <a:gd name="connsiteX717" fmla="*/ 10418874 w 12191984"/>
              <a:gd name="connsiteY717" fmla="*/ 6118363 h 6857991"/>
              <a:gd name="connsiteX718" fmla="*/ 10416061 w 12191984"/>
              <a:gd name="connsiteY718" fmla="*/ 6119302 h 6857991"/>
              <a:gd name="connsiteX719" fmla="*/ 10414186 w 12191984"/>
              <a:gd name="connsiteY719" fmla="*/ 6120240 h 6857991"/>
              <a:gd name="connsiteX720" fmla="*/ 10413248 w 12191984"/>
              <a:gd name="connsiteY720" fmla="*/ 6122118 h 6857991"/>
              <a:gd name="connsiteX721" fmla="*/ 10386994 w 12191984"/>
              <a:gd name="connsiteY721" fmla="*/ 6200025 h 6857991"/>
              <a:gd name="connsiteX722" fmla="*/ 10359801 w 12191984"/>
              <a:gd name="connsiteY722" fmla="*/ 6122118 h 6857991"/>
              <a:gd name="connsiteX723" fmla="*/ 10358864 w 12191984"/>
              <a:gd name="connsiteY723" fmla="*/ 6120240 h 6857991"/>
              <a:gd name="connsiteX724" fmla="*/ 10356988 w 12191984"/>
              <a:gd name="connsiteY724" fmla="*/ 6119302 h 6857991"/>
              <a:gd name="connsiteX725" fmla="*/ 10354175 w 12191984"/>
              <a:gd name="connsiteY725" fmla="*/ 6118363 h 6857991"/>
              <a:gd name="connsiteX726" fmla="*/ 10349487 w 12191984"/>
              <a:gd name="connsiteY726" fmla="*/ 6118363 h 6857991"/>
              <a:gd name="connsiteX727" fmla="*/ 10345736 w 12191984"/>
              <a:gd name="connsiteY727" fmla="*/ 6118363 h 6857991"/>
              <a:gd name="connsiteX728" fmla="*/ 10281975 w 12191984"/>
              <a:gd name="connsiteY728" fmla="*/ 6118363 h 6857991"/>
              <a:gd name="connsiteX729" fmla="*/ 10260409 w 12191984"/>
              <a:gd name="connsiteY729" fmla="*/ 6122118 h 6857991"/>
              <a:gd name="connsiteX730" fmla="*/ 10245407 w 12191984"/>
              <a:gd name="connsiteY730" fmla="*/ 6133381 h 6857991"/>
              <a:gd name="connsiteX731" fmla="*/ 10236030 w 12191984"/>
              <a:gd name="connsiteY731" fmla="*/ 6150277 h 6857991"/>
              <a:gd name="connsiteX732" fmla="*/ 10233217 w 12191984"/>
              <a:gd name="connsiteY732" fmla="*/ 6171866 h 6857991"/>
              <a:gd name="connsiteX733" fmla="*/ 10236030 w 12191984"/>
              <a:gd name="connsiteY733" fmla="*/ 6193455 h 6857991"/>
              <a:gd name="connsiteX734" fmla="*/ 10244469 w 12191984"/>
              <a:gd name="connsiteY734" fmla="*/ 6209412 h 6857991"/>
              <a:gd name="connsiteX735" fmla="*/ 10258534 w 12191984"/>
              <a:gd name="connsiteY735" fmla="*/ 6219737 h 6857991"/>
              <a:gd name="connsiteX736" fmla="*/ 10279163 w 12191984"/>
              <a:gd name="connsiteY736" fmla="*/ 6223491 h 6857991"/>
              <a:gd name="connsiteX737" fmla="*/ 10300729 w 12191984"/>
              <a:gd name="connsiteY737" fmla="*/ 6219737 h 6857991"/>
              <a:gd name="connsiteX738" fmla="*/ 10315731 w 12191984"/>
              <a:gd name="connsiteY738" fmla="*/ 6208473 h 6857991"/>
              <a:gd name="connsiteX739" fmla="*/ 10325108 w 12191984"/>
              <a:gd name="connsiteY739" fmla="*/ 6191577 h 6857991"/>
              <a:gd name="connsiteX740" fmla="*/ 10327921 w 12191984"/>
              <a:gd name="connsiteY740" fmla="*/ 6169989 h 6857991"/>
              <a:gd name="connsiteX741" fmla="*/ 10325108 w 12191984"/>
              <a:gd name="connsiteY741" fmla="*/ 6148400 h 6857991"/>
              <a:gd name="connsiteX742" fmla="*/ 10316669 w 12191984"/>
              <a:gd name="connsiteY742" fmla="*/ 6132443 h 6857991"/>
              <a:gd name="connsiteX743" fmla="*/ 10302604 w 12191984"/>
              <a:gd name="connsiteY743" fmla="*/ 6122118 h 6857991"/>
              <a:gd name="connsiteX744" fmla="*/ 10281975 w 12191984"/>
              <a:gd name="connsiteY744" fmla="*/ 6118363 h 6857991"/>
              <a:gd name="connsiteX745" fmla="*/ 10174143 w 12191984"/>
              <a:gd name="connsiteY745" fmla="*/ 6118363 h 6857991"/>
              <a:gd name="connsiteX746" fmla="*/ 10158203 w 12191984"/>
              <a:gd name="connsiteY746" fmla="*/ 6122118 h 6857991"/>
              <a:gd name="connsiteX747" fmla="*/ 10142263 w 12191984"/>
              <a:gd name="connsiteY747" fmla="*/ 6135259 h 6857991"/>
              <a:gd name="connsiteX748" fmla="*/ 10142263 w 12191984"/>
              <a:gd name="connsiteY748" fmla="*/ 6123056 h 6857991"/>
              <a:gd name="connsiteX749" fmla="*/ 10142263 w 12191984"/>
              <a:gd name="connsiteY749" fmla="*/ 6121179 h 6857991"/>
              <a:gd name="connsiteX750" fmla="*/ 10141325 w 12191984"/>
              <a:gd name="connsiteY750" fmla="*/ 6120240 h 6857991"/>
              <a:gd name="connsiteX751" fmla="*/ 10138512 w 12191984"/>
              <a:gd name="connsiteY751" fmla="*/ 6119302 h 6857991"/>
              <a:gd name="connsiteX752" fmla="*/ 10134761 w 12191984"/>
              <a:gd name="connsiteY752" fmla="*/ 6119302 h 6857991"/>
              <a:gd name="connsiteX753" fmla="*/ 10131011 w 12191984"/>
              <a:gd name="connsiteY753" fmla="*/ 6119302 h 6857991"/>
              <a:gd name="connsiteX754" fmla="*/ 10128198 w 12191984"/>
              <a:gd name="connsiteY754" fmla="*/ 6120240 h 6857991"/>
              <a:gd name="connsiteX755" fmla="*/ 10127260 w 12191984"/>
              <a:gd name="connsiteY755" fmla="*/ 6121179 h 6857991"/>
              <a:gd name="connsiteX756" fmla="*/ 10127260 w 12191984"/>
              <a:gd name="connsiteY756" fmla="*/ 6123056 h 6857991"/>
              <a:gd name="connsiteX757" fmla="*/ 10127260 w 12191984"/>
              <a:gd name="connsiteY757" fmla="*/ 6219737 h 6857991"/>
              <a:gd name="connsiteX758" fmla="*/ 10127260 w 12191984"/>
              <a:gd name="connsiteY758" fmla="*/ 6221614 h 6857991"/>
              <a:gd name="connsiteX759" fmla="*/ 10128198 w 12191984"/>
              <a:gd name="connsiteY759" fmla="*/ 6222553 h 6857991"/>
              <a:gd name="connsiteX760" fmla="*/ 10131011 w 12191984"/>
              <a:gd name="connsiteY760" fmla="*/ 6223491 h 6857991"/>
              <a:gd name="connsiteX761" fmla="*/ 10134761 w 12191984"/>
              <a:gd name="connsiteY761" fmla="*/ 6223491 h 6857991"/>
              <a:gd name="connsiteX762" fmla="*/ 10139450 w 12191984"/>
              <a:gd name="connsiteY762" fmla="*/ 6223491 h 6857991"/>
              <a:gd name="connsiteX763" fmla="*/ 10142263 w 12191984"/>
              <a:gd name="connsiteY763" fmla="*/ 6222553 h 6857991"/>
              <a:gd name="connsiteX764" fmla="*/ 10143200 w 12191984"/>
              <a:gd name="connsiteY764" fmla="*/ 6221614 h 6857991"/>
              <a:gd name="connsiteX765" fmla="*/ 10143200 w 12191984"/>
              <a:gd name="connsiteY765" fmla="*/ 6219737 h 6857991"/>
              <a:gd name="connsiteX766" fmla="*/ 10143200 w 12191984"/>
              <a:gd name="connsiteY766" fmla="*/ 6153093 h 6857991"/>
              <a:gd name="connsiteX767" fmla="*/ 10157265 w 12191984"/>
              <a:gd name="connsiteY767" fmla="*/ 6139013 h 6857991"/>
              <a:gd name="connsiteX768" fmla="*/ 10170393 w 12191984"/>
              <a:gd name="connsiteY768" fmla="*/ 6134320 h 6857991"/>
              <a:gd name="connsiteX769" fmla="*/ 10179769 w 12191984"/>
              <a:gd name="connsiteY769" fmla="*/ 6136197 h 6857991"/>
              <a:gd name="connsiteX770" fmla="*/ 10186333 w 12191984"/>
              <a:gd name="connsiteY770" fmla="*/ 6141829 h 6857991"/>
              <a:gd name="connsiteX771" fmla="*/ 10190084 w 12191984"/>
              <a:gd name="connsiteY771" fmla="*/ 6150277 h 6857991"/>
              <a:gd name="connsiteX772" fmla="*/ 10191021 w 12191984"/>
              <a:gd name="connsiteY772" fmla="*/ 6163418 h 6857991"/>
              <a:gd name="connsiteX773" fmla="*/ 10191021 w 12191984"/>
              <a:gd name="connsiteY773" fmla="*/ 6218798 h 6857991"/>
              <a:gd name="connsiteX774" fmla="*/ 10191021 w 12191984"/>
              <a:gd name="connsiteY774" fmla="*/ 6220675 h 6857991"/>
              <a:gd name="connsiteX775" fmla="*/ 10191959 w 12191984"/>
              <a:gd name="connsiteY775" fmla="*/ 6221614 h 6857991"/>
              <a:gd name="connsiteX776" fmla="*/ 10194772 w 12191984"/>
              <a:gd name="connsiteY776" fmla="*/ 6222553 h 6857991"/>
              <a:gd name="connsiteX777" fmla="*/ 10199460 w 12191984"/>
              <a:gd name="connsiteY777" fmla="*/ 6222553 h 6857991"/>
              <a:gd name="connsiteX778" fmla="*/ 10204149 w 12191984"/>
              <a:gd name="connsiteY778" fmla="*/ 6222553 h 6857991"/>
              <a:gd name="connsiteX779" fmla="*/ 10206962 w 12191984"/>
              <a:gd name="connsiteY779" fmla="*/ 6221614 h 6857991"/>
              <a:gd name="connsiteX780" fmla="*/ 10207899 w 12191984"/>
              <a:gd name="connsiteY780" fmla="*/ 6220675 h 6857991"/>
              <a:gd name="connsiteX781" fmla="*/ 10207899 w 12191984"/>
              <a:gd name="connsiteY781" fmla="*/ 6218798 h 6857991"/>
              <a:gd name="connsiteX782" fmla="*/ 10207899 w 12191984"/>
              <a:gd name="connsiteY782" fmla="*/ 6158725 h 6857991"/>
              <a:gd name="connsiteX783" fmla="*/ 10206024 w 12191984"/>
              <a:gd name="connsiteY783" fmla="*/ 6141829 h 6857991"/>
              <a:gd name="connsiteX784" fmla="*/ 10200398 w 12191984"/>
              <a:gd name="connsiteY784" fmla="*/ 6129627 h 6857991"/>
              <a:gd name="connsiteX785" fmla="*/ 10190084 w 12191984"/>
              <a:gd name="connsiteY785" fmla="*/ 6121179 h 6857991"/>
              <a:gd name="connsiteX786" fmla="*/ 10174143 w 12191984"/>
              <a:gd name="connsiteY786" fmla="*/ 6118363 h 6857991"/>
              <a:gd name="connsiteX787" fmla="*/ 10060686 w 12191984"/>
              <a:gd name="connsiteY787" fmla="*/ 6118363 h 6857991"/>
              <a:gd name="connsiteX788" fmla="*/ 10044746 w 12191984"/>
              <a:gd name="connsiteY788" fmla="*/ 6122118 h 6857991"/>
              <a:gd name="connsiteX789" fmla="*/ 10028805 w 12191984"/>
              <a:gd name="connsiteY789" fmla="*/ 6135259 h 6857991"/>
              <a:gd name="connsiteX790" fmla="*/ 10028805 w 12191984"/>
              <a:gd name="connsiteY790" fmla="*/ 6123056 h 6857991"/>
              <a:gd name="connsiteX791" fmla="*/ 10028805 w 12191984"/>
              <a:gd name="connsiteY791" fmla="*/ 6121179 h 6857991"/>
              <a:gd name="connsiteX792" fmla="*/ 10027868 w 12191984"/>
              <a:gd name="connsiteY792" fmla="*/ 6120240 h 6857991"/>
              <a:gd name="connsiteX793" fmla="*/ 10025055 w 12191984"/>
              <a:gd name="connsiteY793" fmla="*/ 6119302 h 6857991"/>
              <a:gd name="connsiteX794" fmla="*/ 10021304 w 12191984"/>
              <a:gd name="connsiteY794" fmla="*/ 6119302 h 6857991"/>
              <a:gd name="connsiteX795" fmla="*/ 10017554 w 12191984"/>
              <a:gd name="connsiteY795" fmla="*/ 6119302 h 6857991"/>
              <a:gd name="connsiteX796" fmla="*/ 10014740 w 12191984"/>
              <a:gd name="connsiteY796" fmla="*/ 6120240 h 6857991"/>
              <a:gd name="connsiteX797" fmla="*/ 10013803 w 12191984"/>
              <a:gd name="connsiteY797" fmla="*/ 6121179 h 6857991"/>
              <a:gd name="connsiteX798" fmla="*/ 10013803 w 12191984"/>
              <a:gd name="connsiteY798" fmla="*/ 6123056 h 6857991"/>
              <a:gd name="connsiteX799" fmla="*/ 10013803 w 12191984"/>
              <a:gd name="connsiteY799" fmla="*/ 6219737 h 6857991"/>
              <a:gd name="connsiteX800" fmla="*/ 10013803 w 12191984"/>
              <a:gd name="connsiteY800" fmla="*/ 6221614 h 6857991"/>
              <a:gd name="connsiteX801" fmla="*/ 10014740 w 12191984"/>
              <a:gd name="connsiteY801" fmla="*/ 6222553 h 6857991"/>
              <a:gd name="connsiteX802" fmla="*/ 10017554 w 12191984"/>
              <a:gd name="connsiteY802" fmla="*/ 6223491 h 6857991"/>
              <a:gd name="connsiteX803" fmla="*/ 10021304 w 12191984"/>
              <a:gd name="connsiteY803" fmla="*/ 6223491 h 6857991"/>
              <a:gd name="connsiteX804" fmla="*/ 10025993 w 12191984"/>
              <a:gd name="connsiteY804" fmla="*/ 6223491 h 6857991"/>
              <a:gd name="connsiteX805" fmla="*/ 10028805 w 12191984"/>
              <a:gd name="connsiteY805" fmla="*/ 6222553 h 6857991"/>
              <a:gd name="connsiteX806" fmla="*/ 10029743 w 12191984"/>
              <a:gd name="connsiteY806" fmla="*/ 6221614 h 6857991"/>
              <a:gd name="connsiteX807" fmla="*/ 10029743 w 12191984"/>
              <a:gd name="connsiteY807" fmla="*/ 6219737 h 6857991"/>
              <a:gd name="connsiteX808" fmla="*/ 10029743 w 12191984"/>
              <a:gd name="connsiteY808" fmla="*/ 6153093 h 6857991"/>
              <a:gd name="connsiteX809" fmla="*/ 10043808 w 12191984"/>
              <a:gd name="connsiteY809" fmla="*/ 6139013 h 6857991"/>
              <a:gd name="connsiteX810" fmla="*/ 10056935 w 12191984"/>
              <a:gd name="connsiteY810" fmla="*/ 6134320 h 6857991"/>
              <a:gd name="connsiteX811" fmla="*/ 10066312 w 12191984"/>
              <a:gd name="connsiteY811" fmla="*/ 6136197 h 6857991"/>
              <a:gd name="connsiteX812" fmla="*/ 10072876 w 12191984"/>
              <a:gd name="connsiteY812" fmla="*/ 6141829 h 6857991"/>
              <a:gd name="connsiteX813" fmla="*/ 10076626 w 12191984"/>
              <a:gd name="connsiteY813" fmla="*/ 6150277 h 6857991"/>
              <a:gd name="connsiteX814" fmla="*/ 10077564 w 12191984"/>
              <a:gd name="connsiteY814" fmla="*/ 6163418 h 6857991"/>
              <a:gd name="connsiteX815" fmla="*/ 10077564 w 12191984"/>
              <a:gd name="connsiteY815" fmla="*/ 6218798 h 6857991"/>
              <a:gd name="connsiteX816" fmla="*/ 10077564 w 12191984"/>
              <a:gd name="connsiteY816" fmla="*/ 6220675 h 6857991"/>
              <a:gd name="connsiteX817" fmla="*/ 10078502 w 12191984"/>
              <a:gd name="connsiteY817" fmla="*/ 6221614 h 6857991"/>
              <a:gd name="connsiteX818" fmla="*/ 10081315 w 12191984"/>
              <a:gd name="connsiteY818" fmla="*/ 6222553 h 6857991"/>
              <a:gd name="connsiteX819" fmla="*/ 10086003 w 12191984"/>
              <a:gd name="connsiteY819" fmla="*/ 6222553 h 6857991"/>
              <a:gd name="connsiteX820" fmla="*/ 10090691 w 12191984"/>
              <a:gd name="connsiteY820" fmla="*/ 6222553 h 6857991"/>
              <a:gd name="connsiteX821" fmla="*/ 10093505 w 12191984"/>
              <a:gd name="connsiteY821" fmla="*/ 6221614 h 6857991"/>
              <a:gd name="connsiteX822" fmla="*/ 10094442 w 12191984"/>
              <a:gd name="connsiteY822" fmla="*/ 6220675 h 6857991"/>
              <a:gd name="connsiteX823" fmla="*/ 10094442 w 12191984"/>
              <a:gd name="connsiteY823" fmla="*/ 6218798 h 6857991"/>
              <a:gd name="connsiteX824" fmla="*/ 10094442 w 12191984"/>
              <a:gd name="connsiteY824" fmla="*/ 6158725 h 6857991"/>
              <a:gd name="connsiteX825" fmla="*/ 10092567 w 12191984"/>
              <a:gd name="connsiteY825" fmla="*/ 6141829 h 6857991"/>
              <a:gd name="connsiteX826" fmla="*/ 10086941 w 12191984"/>
              <a:gd name="connsiteY826" fmla="*/ 6129627 h 6857991"/>
              <a:gd name="connsiteX827" fmla="*/ 10076626 w 12191984"/>
              <a:gd name="connsiteY827" fmla="*/ 6121179 h 6857991"/>
              <a:gd name="connsiteX828" fmla="*/ 10060686 w 12191984"/>
              <a:gd name="connsiteY828" fmla="*/ 6118363 h 6857991"/>
              <a:gd name="connsiteX829" fmla="*/ 9672493 w 12191984"/>
              <a:gd name="connsiteY829" fmla="*/ 6118363 h 6857991"/>
              <a:gd name="connsiteX830" fmla="*/ 9656553 w 12191984"/>
              <a:gd name="connsiteY830" fmla="*/ 6122118 h 6857991"/>
              <a:gd name="connsiteX831" fmla="*/ 9640613 w 12191984"/>
              <a:gd name="connsiteY831" fmla="*/ 6135259 h 6857991"/>
              <a:gd name="connsiteX832" fmla="*/ 9640613 w 12191984"/>
              <a:gd name="connsiteY832" fmla="*/ 6123056 h 6857991"/>
              <a:gd name="connsiteX833" fmla="*/ 9640613 w 12191984"/>
              <a:gd name="connsiteY833" fmla="*/ 6121179 h 6857991"/>
              <a:gd name="connsiteX834" fmla="*/ 9639675 w 12191984"/>
              <a:gd name="connsiteY834" fmla="*/ 6120240 h 6857991"/>
              <a:gd name="connsiteX835" fmla="*/ 9636862 w 12191984"/>
              <a:gd name="connsiteY835" fmla="*/ 6119302 h 6857991"/>
              <a:gd name="connsiteX836" fmla="*/ 9633111 w 12191984"/>
              <a:gd name="connsiteY836" fmla="*/ 6119302 h 6857991"/>
              <a:gd name="connsiteX837" fmla="*/ 9629361 w 12191984"/>
              <a:gd name="connsiteY837" fmla="*/ 6119302 h 6857991"/>
              <a:gd name="connsiteX838" fmla="*/ 9626548 w 12191984"/>
              <a:gd name="connsiteY838" fmla="*/ 6120240 h 6857991"/>
              <a:gd name="connsiteX839" fmla="*/ 9625610 w 12191984"/>
              <a:gd name="connsiteY839" fmla="*/ 6121179 h 6857991"/>
              <a:gd name="connsiteX840" fmla="*/ 9625610 w 12191984"/>
              <a:gd name="connsiteY840" fmla="*/ 6123056 h 6857991"/>
              <a:gd name="connsiteX841" fmla="*/ 9625610 w 12191984"/>
              <a:gd name="connsiteY841" fmla="*/ 6219737 h 6857991"/>
              <a:gd name="connsiteX842" fmla="*/ 9625610 w 12191984"/>
              <a:gd name="connsiteY842" fmla="*/ 6221614 h 6857991"/>
              <a:gd name="connsiteX843" fmla="*/ 9626548 w 12191984"/>
              <a:gd name="connsiteY843" fmla="*/ 6222553 h 6857991"/>
              <a:gd name="connsiteX844" fmla="*/ 9629361 w 12191984"/>
              <a:gd name="connsiteY844" fmla="*/ 6223491 h 6857991"/>
              <a:gd name="connsiteX845" fmla="*/ 9633111 w 12191984"/>
              <a:gd name="connsiteY845" fmla="*/ 6223491 h 6857991"/>
              <a:gd name="connsiteX846" fmla="*/ 9637800 w 12191984"/>
              <a:gd name="connsiteY846" fmla="*/ 6223491 h 6857991"/>
              <a:gd name="connsiteX847" fmla="*/ 9640613 w 12191984"/>
              <a:gd name="connsiteY847" fmla="*/ 6222553 h 6857991"/>
              <a:gd name="connsiteX848" fmla="*/ 9641550 w 12191984"/>
              <a:gd name="connsiteY848" fmla="*/ 6221614 h 6857991"/>
              <a:gd name="connsiteX849" fmla="*/ 9641550 w 12191984"/>
              <a:gd name="connsiteY849" fmla="*/ 6219737 h 6857991"/>
              <a:gd name="connsiteX850" fmla="*/ 9641550 w 12191984"/>
              <a:gd name="connsiteY850" fmla="*/ 6153093 h 6857991"/>
              <a:gd name="connsiteX851" fmla="*/ 9655615 w 12191984"/>
              <a:gd name="connsiteY851" fmla="*/ 6139013 h 6857991"/>
              <a:gd name="connsiteX852" fmla="*/ 9668743 w 12191984"/>
              <a:gd name="connsiteY852" fmla="*/ 6134320 h 6857991"/>
              <a:gd name="connsiteX853" fmla="*/ 9678119 w 12191984"/>
              <a:gd name="connsiteY853" fmla="*/ 6136197 h 6857991"/>
              <a:gd name="connsiteX854" fmla="*/ 9684683 w 12191984"/>
              <a:gd name="connsiteY854" fmla="*/ 6141829 h 6857991"/>
              <a:gd name="connsiteX855" fmla="*/ 9688434 w 12191984"/>
              <a:gd name="connsiteY855" fmla="*/ 6150277 h 6857991"/>
              <a:gd name="connsiteX856" fmla="*/ 9689371 w 12191984"/>
              <a:gd name="connsiteY856" fmla="*/ 6163418 h 6857991"/>
              <a:gd name="connsiteX857" fmla="*/ 9689371 w 12191984"/>
              <a:gd name="connsiteY857" fmla="*/ 6218798 h 6857991"/>
              <a:gd name="connsiteX858" fmla="*/ 9689371 w 12191984"/>
              <a:gd name="connsiteY858" fmla="*/ 6220675 h 6857991"/>
              <a:gd name="connsiteX859" fmla="*/ 9690309 w 12191984"/>
              <a:gd name="connsiteY859" fmla="*/ 6221614 h 6857991"/>
              <a:gd name="connsiteX860" fmla="*/ 9693122 w 12191984"/>
              <a:gd name="connsiteY860" fmla="*/ 6222553 h 6857991"/>
              <a:gd name="connsiteX861" fmla="*/ 9697810 w 12191984"/>
              <a:gd name="connsiteY861" fmla="*/ 6222553 h 6857991"/>
              <a:gd name="connsiteX862" fmla="*/ 9702499 w 12191984"/>
              <a:gd name="connsiteY862" fmla="*/ 6222553 h 6857991"/>
              <a:gd name="connsiteX863" fmla="*/ 9705312 w 12191984"/>
              <a:gd name="connsiteY863" fmla="*/ 6221614 h 6857991"/>
              <a:gd name="connsiteX864" fmla="*/ 9706249 w 12191984"/>
              <a:gd name="connsiteY864" fmla="*/ 6220675 h 6857991"/>
              <a:gd name="connsiteX865" fmla="*/ 9706249 w 12191984"/>
              <a:gd name="connsiteY865" fmla="*/ 6218798 h 6857991"/>
              <a:gd name="connsiteX866" fmla="*/ 9706249 w 12191984"/>
              <a:gd name="connsiteY866" fmla="*/ 6158725 h 6857991"/>
              <a:gd name="connsiteX867" fmla="*/ 9704374 w 12191984"/>
              <a:gd name="connsiteY867" fmla="*/ 6141829 h 6857991"/>
              <a:gd name="connsiteX868" fmla="*/ 9698748 w 12191984"/>
              <a:gd name="connsiteY868" fmla="*/ 6129627 h 6857991"/>
              <a:gd name="connsiteX869" fmla="*/ 9688434 w 12191984"/>
              <a:gd name="connsiteY869" fmla="*/ 6121179 h 6857991"/>
              <a:gd name="connsiteX870" fmla="*/ 9672493 w 12191984"/>
              <a:gd name="connsiteY870" fmla="*/ 6118363 h 6857991"/>
              <a:gd name="connsiteX871" fmla="*/ 8895168 w 12191984"/>
              <a:gd name="connsiteY871" fmla="*/ 6118363 h 6857991"/>
              <a:gd name="connsiteX872" fmla="*/ 8879228 w 12191984"/>
              <a:gd name="connsiteY872" fmla="*/ 6122118 h 6857991"/>
              <a:gd name="connsiteX873" fmla="*/ 8863288 w 12191984"/>
              <a:gd name="connsiteY873" fmla="*/ 6135259 h 6857991"/>
              <a:gd name="connsiteX874" fmla="*/ 8863288 w 12191984"/>
              <a:gd name="connsiteY874" fmla="*/ 6123056 h 6857991"/>
              <a:gd name="connsiteX875" fmla="*/ 8863288 w 12191984"/>
              <a:gd name="connsiteY875" fmla="*/ 6121179 h 6857991"/>
              <a:gd name="connsiteX876" fmla="*/ 8862350 w 12191984"/>
              <a:gd name="connsiteY876" fmla="*/ 6120240 h 6857991"/>
              <a:gd name="connsiteX877" fmla="*/ 8859537 w 12191984"/>
              <a:gd name="connsiteY877" fmla="*/ 6119302 h 6857991"/>
              <a:gd name="connsiteX878" fmla="*/ 8855786 w 12191984"/>
              <a:gd name="connsiteY878" fmla="*/ 6119302 h 6857991"/>
              <a:gd name="connsiteX879" fmla="*/ 8852036 w 12191984"/>
              <a:gd name="connsiteY879" fmla="*/ 6119302 h 6857991"/>
              <a:gd name="connsiteX880" fmla="*/ 8849223 w 12191984"/>
              <a:gd name="connsiteY880" fmla="*/ 6120240 h 6857991"/>
              <a:gd name="connsiteX881" fmla="*/ 8848285 w 12191984"/>
              <a:gd name="connsiteY881" fmla="*/ 6121179 h 6857991"/>
              <a:gd name="connsiteX882" fmla="*/ 8848285 w 12191984"/>
              <a:gd name="connsiteY882" fmla="*/ 6123056 h 6857991"/>
              <a:gd name="connsiteX883" fmla="*/ 8848285 w 12191984"/>
              <a:gd name="connsiteY883" fmla="*/ 6219737 h 6857991"/>
              <a:gd name="connsiteX884" fmla="*/ 8848285 w 12191984"/>
              <a:gd name="connsiteY884" fmla="*/ 6221614 h 6857991"/>
              <a:gd name="connsiteX885" fmla="*/ 8849223 w 12191984"/>
              <a:gd name="connsiteY885" fmla="*/ 6222553 h 6857991"/>
              <a:gd name="connsiteX886" fmla="*/ 8852036 w 12191984"/>
              <a:gd name="connsiteY886" fmla="*/ 6223491 h 6857991"/>
              <a:gd name="connsiteX887" fmla="*/ 8855786 w 12191984"/>
              <a:gd name="connsiteY887" fmla="*/ 6223491 h 6857991"/>
              <a:gd name="connsiteX888" fmla="*/ 8860475 w 12191984"/>
              <a:gd name="connsiteY888" fmla="*/ 6223491 h 6857991"/>
              <a:gd name="connsiteX889" fmla="*/ 8863288 w 12191984"/>
              <a:gd name="connsiteY889" fmla="*/ 6222553 h 6857991"/>
              <a:gd name="connsiteX890" fmla="*/ 8864225 w 12191984"/>
              <a:gd name="connsiteY890" fmla="*/ 6221614 h 6857991"/>
              <a:gd name="connsiteX891" fmla="*/ 8864225 w 12191984"/>
              <a:gd name="connsiteY891" fmla="*/ 6219737 h 6857991"/>
              <a:gd name="connsiteX892" fmla="*/ 8864225 w 12191984"/>
              <a:gd name="connsiteY892" fmla="*/ 6153093 h 6857991"/>
              <a:gd name="connsiteX893" fmla="*/ 8878290 w 12191984"/>
              <a:gd name="connsiteY893" fmla="*/ 6139013 h 6857991"/>
              <a:gd name="connsiteX894" fmla="*/ 8891418 w 12191984"/>
              <a:gd name="connsiteY894" fmla="*/ 6134320 h 6857991"/>
              <a:gd name="connsiteX895" fmla="*/ 8900794 w 12191984"/>
              <a:gd name="connsiteY895" fmla="*/ 6136197 h 6857991"/>
              <a:gd name="connsiteX896" fmla="*/ 8907358 w 12191984"/>
              <a:gd name="connsiteY896" fmla="*/ 6141829 h 6857991"/>
              <a:gd name="connsiteX897" fmla="*/ 8911109 w 12191984"/>
              <a:gd name="connsiteY897" fmla="*/ 6150277 h 6857991"/>
              <a:gd name="connsiteX898" fmla="*/ 8912046 w 12191984"/>
              <a:gd name="connsiteY898" fmla="*/ 6163418 h 6857991"/>
              <a:gd name="connsiteX899" fmla="*/ 8912046 w 12191984"/>
              <a:gd name="connsiteY899" fmla="*/ 6218798 h 6857991"/>
              <a:gd name="connsiteX900" fmla="*/ 8912046 w 12191984"/>
              <a:gd name="connsiteY900" fmla="*/ 6220675 h 6857991"/>
              <a:gd name="connsiteX901" fmla="*/ 8912984 w 12191984"/>
              <a:gd name="connsiteY901" fmla="*/ 6221614 h 6857991"/>
              <a:gd name="connsiteX902" fmla="*/ 8915797 w 12191984"/>
              <a:gd name="connsiteY902" fmla="*/ 6222553 h 6857991"/>
              <a:gd name="connsiteX903" fmla="*/ 8920485 w 12191984"/>
              <a:gd name="connsiteY903" fmla="*/ 6222553 h 6857991"/>
              <a:gd name="connsiteX904" fmla="*/ 8924236 w 12191984"/>
              <a:gd name="connsiteY904" fmla="*/ 6222553 h 6857991"/>
              <a:gd name="connsiteX905" fmla="*/ 8927049 w 12191984"/>
              <a:gd name="connsiteY905" fmla="*/ 6221614 h 6857991"/>
              <a:gd name="connsiteX906" fmla="*/ 8927987 w 12191984"/>
              <a:gd name="connsiteY906" fmla="*/ 6220675 h 6857991"/>
              <a:gd name="connsiteX907" fmla="*/ 8927987 w 12191984"/>
              <a:gd name="connsiteY907" fmla="*/ 6218798 h 6857991"/>
              <a:gd name="connsiteX908" fmla="*/ 8928924 w 12191984"/>
              <a:gd name="connsiteY908" fmla="*/ 6218798 h 6857991"/>
              <a:gd name="connsiteX909" fmla="*/ 8928924 w 12191984"/>
              <a:gd name="connsiteY909" fmla="*/ 6158725 h 6857991"/>
              <a:gd name="connsiteX910" fmla="*/ 8927049 w 12191984"/>
              <a:gd name="connsiteY910" fmla="*/ 6141829 h 6857991"/>
              <a:gd name="connsiteX911" fmla="*/ 8921423 w 12191984"/>
              <a:gd name="connsiteY911" fmla="*/ 6129627 h 6857991"/>
              <a:gd name="connsiteX912" fmla="*/ 8911109 w 12191984"/>
              <a:gd name="connsiteY912" fmla="*/ 6121179 h 6857991"/>
              <a:gd name="connsiteX913" fmla="*/ 8895168 w 12191984"/>
              <a:gd name="connsiteY913" fmla="*/ 6118363 h 6857991"/>
              <a:gd name="connsiteX914" fmla="*/ 8625121 w 12191984"/>
              <a:gd name="connsiteY914" fmla="*/ 6118363 h 6857991"/>
              <a:gd name="connsiteX915" fmla="*/ 8610118 w 12191984"/>
              <a:gd name="connsiteY915" fmla="*/ 6122118 h 6857991"/>
              <a:gd name="connsiteX916" fmla="*/ 8594177 w 12191984"/>
              <a:gd name="connsiteY916" fmla="*/ 6135259 h 6857991"/>
              <a:gd name="connsiteX917" fmla="*/ 8594177 w 12191984"/>
              <a:gd name="connsiteY917" fmla="*/ 6123056 h 6857991"/>
              <a:gd name="connsiteX918" fmla="*/ 8594177 w 12191984"/>
              <a:gd name="connsiteY918" fmla="*/ 6121179 h 6857991"/>
              <a:gd name="connsiteX919" fmla="*/ 8593240 w 12191984"/>
              <a:gd name="connsiteY919" fmla="*/ 6120240 h 6857991"/>
              <a:gd name="connsiteX920" fmla="*/ 8590427 w 12191984"/>
              <a:gd name="connsiteY920" fmla="*/ 6119302 h 6857991"/>
              <a:gd name="connsiteX921" fmla="*/ 8586676 w 12191984"/>
              <a:gd name="connsiteY921" fmla="*/ 6119302 h 6857991"/>
              <a:gd name="connsiteX922" fmla="*/ 8582926 w 12191984"/>
              <a:gd name="connsiteY922" fmla="*/ 6119302 h 6857991"/>
              <a:gd name="connsiteX923" fmla="*/ 8580112 w 12191984"/>
              <a:gd name="connsiteY923" fmla="*/ 6120240 h 6857991"/>
              <a:gd name="connsiteX924" fmla="*/ 8579175 w 12191984"/>
              <a:gd name="connsiteY924" fmla="*/ 6121179 h 6857991"/>
              <a:gd name="connsiteX925" fmla="*/ 8579175 w 12191984"/>
              <a:gd name="connsiteY925" fmla="*/ 6123056 h 6857991"/>
              <a:gd name="connsiteX926" fmla="*/ 8579175 w 12191984"/>
              <a:gd name="connsiteY926" fmla="*/ 6220675 h 6857991"/>
              <a:gd name="connsiteX927" fmla="*/ 8579175 w 12191984"/>
              <a:gd name="connsiteY927" fmla="*/ 6222553 h 6857991"/>
              <a:gd name="connsiteX928" fmla="*/ 8580112 w 12191984"/>
              <a:gd name="connsiteY928" fmla="*/ 6223491 h 6857991"/>
              <a:gd name="connsiteX929" fmla="*/ 8582926 w 12191984"/>
              <a:gd name="connsiteY929" fmla="*/ 6224430 h 6857991"/>
              <a:gd name="connsiteX930" fmla="*/ 8586676 w 12191984"/>
              <a:gd name="connsiteY930" fmla="*/ 6224430 h 6857991"/>
              <a:gd name="connsiteX931" fmla="*/ 8591365 w 12191984"/>
              <a:gd name="connsiteY931" fmla="*/ 6224430 h 6857991"/>
              <a:gd name="connsiteX932" fmla="*/ 8594177 w 12191984"/>
              <a:gd name="connsiteY932" fmla="*/ 6223491 h 6857991"/>
              <a:gd name="connsiteX933" fmla="*/ 8595115 w 12191984"/>
              <a:gd name="connsiteY933" fmla="*/ 6222553 h 6857991"/>
              <a:gd name="connsiteX934" fmla="*/ 8595115 w 12191984"/>
              <a:gd name="connsiteY934" fmla="*/ 6220675 h 6857991"/>
              <a:gd name="connsiteX935" fmla="*/ 8595115 w 12191984"/>
              <a:gd name="connsiteY935" fmla="*/ 6154032 h 6857991"/>
              <a:gd name="connsiteX936" fmla="*/ 8608242 w 12191984"/>
              <a:gd name="connsiteY936" fmla="*/ 6139952 h 6857991"/>
              <a:gd name="connsiteX937" fmla="*/ 8620432 w 12191984"/>
              <a:gd name="connsiteY937" fmla="*/ 6135259 h 6857991"/>
              <a:gd name="connsiteX938" fmla="*/ 8628871 w 12191984"/>
              <a:gd name="connsiteY938" fmla="*/ 6137136 h 6857991"/>
              <a:gd name="connsiteX939" fmla="*/ 8634497 w 12191984"/>
              <a:gd name="connsiteY939" fmla="*/ 6142768 h 6857991"/>
              <a:gd name="connsiteX940" fmla="*/ 8638248 w 12191984"/>
              <a:gd name="connsiteY940" fmla="*/ 6151216 h 6857991"/>
              <a:gd name="connsiteX941" fmla="*/ 8639186 w 12191984"/>
              <a:gd name="connsiteY941" fmla="*/ 6162479 h 6857991"/>
              <a:gd name="connsiteX942" fmla="*/ 8639186 w 12191984"/>
              <a:gd name="connsiteY942" fmla="*/ 6219737 h 6857991"/>
              <a:gd name="connsiteX943" fmla="*/ 8639186 w 12191984"/>
              <a:gd name="connsiteY943" fmla="*/ 6221614 h 6857991"/>
              <a:gd name="connsiteX944" fmla="*/ 8640123 w 12191984"/>
              <a:gd name="connsiteY944" fmla="*/ 6222553 h 6857991"/>
              <a:gd name="connsiteX945" fmla="*/ 8642936 w 12191984"/>
              <a:gd name="connsiteY945" fmla="*/ 6223491 h 6857991"/>
              <a:gd name="connsiteX946" fmla="*/ 8646687 w 12191984"/>
              <a:gd name="connsiteY946" fmla="*/ 6223491 h 6857991"/>
              <a:gd name="connsiteX947" fmla="*/ 8650437 w 12191984"/>
              <a:gd name="connsiteY947" fmla="*/ 6223491 h 6857991"/>
              <a:gd name="connsiteX948" fmla="*/ 8653250 w 12191984"/>
              <a:gd name="connsiteY948" fmla="*/ 6222553 h 6857991"/>
              <a:gd name="connsiteX949" fmla="*/ 8655126 w 12191984"/>
              <a:gd name="connsiteY949" fmla="*/ 6221614 h 6857991"/>
              <a:gd name="connsiteX950" fmla="*/ 8655126 w 12191984"/>
              <a:gd name="connsiteY950" fmla="*/ 6219737 h 6857991"/>
              <a:gd name="connsiteX951" fmla="*/ 8655126 w 12191984"/>
              <a:gd name="connsiteY951" fmla="*/ 6153093 h 6857991"/>
              <a:gd name="connsiteX952" fmla="*/ 8668253 w 12191984"/>
              <a:gd name="connsiteY952" fmla="*/ 6139013 h 6857991"/>
              <a:gd name="connsiteX953" fmla="*/ 8680443 w 12191984"/>
              <a:gd name="connsiteY953" fmla="*/ 6134320 h 6857991"/>
              <a:gd name="connsiteX954" fmla="*/ 8688882 w 12191984"/>
              <a:gd name="connsiteY954" fmla="*/ 6136197 h 6857991"/>
              <a:gd name="connsiteX955" fmla="*/ 8694508 w 12191984"/>
              <a:gd name="connsiteY955" fmla="*/ 6141829 h 6857991"/>
              <a:gd name="connsiteX956" fmla="*/ 8698258 w 12191984"/>
              <a:gd name="connsiteY956" fmla="*/ 6150277 h 6857991"/>
              <a:gd name="connsiteX957" fmla="*/ 8699196 w 12191984"/>
              <a:gd name="connsiteY957" fmla="*/ 6161541 h 6857991"/>
              <a:gd name="connsiteX958" fmla="*/ 8699196 w 12191984"/>
              <a:gd name="connsiteY958" fmla="*/ 6218798 h 6857991"/>
              <a:gd name="connsiteX959" fmla="*/ 8699196 w 12191984"/>
              <a:gd name="connsiteY959" fmla="*/ 6220675 h 6857991"/>
              <a:gd name="connsiteX960" fmla="*/ 8701071 w 12191984"/>
              <a:gd name="connsiteY960" fmla="*/ 6221614 h 6857991"/>
              <a:gd name="connsiteX961" fmla="*/ 8703884 w 12191984"/>
              <a:gd name="connsiteY961" fmla="*/ 6222553 h 6857991"/>
              <a:gd name="connsiteX962" fmla="*/ 8708573 w 12191984"/>
              <a:gd name="connsiteY962" fmla="*/ 6222553 h 6857991"/>
              <a:gd name="connsiteX963" fmla="*/ 8712323 w 12191984"/>
              <a:gd name="connsiteY963" fmla="*/ 6222553 h 6857991"/>
              <a:gd name="connsiteX964" fmla="*/ 8715136 w 12191984"/>
              <a:gd name="connsiteY964" fmla="*/ 6221614 h 6857991"/>
              <a:gd name="connsiteX965" fmla="*/ 8716074 w 12191984"/>
              <a:gd name="connsiteY965" fmla="*/ 6220675 h 6857991"/>
              <a:gd name="connsiteX966" fmla="*/ 8716074 w 12191984"/>
              <a:gd name="connsiteY966" fmla="*/ 6218798 h 6857991"/>
              <a:gd name="connsiteX967" fmla="*/ 8719825 w 12191984"/>
              <a:gd name="connsiteY967" fmla="*/ 6218798 h 6857991"/>
              <a:gd name="connsiteX968" fmla="*/ 8719825 w 12191984"/>
              <a:gd name="connsiteY968" fmla="*/ 6156848 h 6857991"/>
              <a:gd name="connsiteX969" fmla="*/ 8717949 w 12191984"/>
              <a:gd name="connsiteY969" fmla="*/ 6141829 h 6857991"/>
              <a:gd name="connsiteX970" fmla="*/ 8712323 w 12191984"/>
              <a:gd name="connsiteY970" fmla="*/ 6129627 h 6857991"/>
              <a:gd name="connsiteX971" fmla="*/ 8702009 w 12191984"/>
              <a:gd name="connsiteY971" fmla="*/ 6121179 h 6857991"/>
              <a:gd name="connsiteX972" fmla="*/ 8687007 w 12191984"/>
              <a:gd name="connsiteY972" fmla="*/ 6118363 h 6857991"/>
              <a:gd name="connsiteX973" fmla="*/ 8679505 w 12191984"/>
              <a:gd name="connsiteY973" fmla="*/ 6119302 h 6857991"/>
              <a:gd name="connsiteX974" fmla="*/ 8672004 w 12191984"/>
              <a:gd name="connsiteY974" fmla="*/ 6122118 h 6857991"/>
              <a:gd name="connsiteX975" fmla="*/ 8663565 w 12191984"/>
              <a:gd name="connsiteY975" fmla="*/ 6127749 h 6857991"/>
              <a:gd name="connsiteX976" fmla="*/ 8654188 w 12191984"/>
              <a:gd name="connsiteY976" fmla="*/ 6136197 h 6857991"/>
              <a:gd name="connsiteX977" fmla="*/ 8650437 w 12191984"/>
              <a:gd name="connsiteY977" fmla="*/ 6128688 h 6857991"/>
              <a:gd name="connsiteX978" fmla="*/ 8643874 w 12191984"/>
              <a:gd name="connsiteY978" fmla="*/ 6123056 h 6857991"/>
              <a:gd name="connsiteX979" fmla="*/ 8635435 w 12191984"/>
              <a:gd name="connsiteY979" fmla="*/ 6119302 h 6857991"/>
              <a:gd name="connsiteX980" fmla="*/ 8625121 w 12191984"/>
              <a:gd name="connsiteY980" fmla="*/ 6118363 h 6857991"/>
              <a:gd name="connsiteX981" fmla="*/ 8391643 w 12191984"/>
              <a:gd name="connsiteY981" fmla="*/ 6118363 h 6857991"/>
              <a:gd name="connsiteX982" fmla="*/ 8386017 w 12191984"/>
              <a:gd name="connsiteY982" fmla="*/ 6119302 h 6857991"/>
              <a:gd name="connsiteX983" fmla="*/ 8380391 w 12191984"/>
              <a:gd name="connsiteY983" fmla="*/ 6122118 h 6857991"/>
              <a:gd name="connsiteX984" fmla="*/ 8373827 w 12191984"/>
              <a:gd name="connsiteY984" fmla="*/ 6127749 h 6857991"/>
              <a:gd name="connsiteX985" fmla="*/ 8366326 w 12191984"/>
              <a:gd name="connsiteY985" fmla="*/ 6137136 h 6857991"/>
              <a:gd name="connsiteX986" fmla="*/ 8366326 w 12191984"/>
              <a:gd name="connsiteY986" fmla="*/ 6123056 h 6857991"/>
              <a:gd name="connsiteX987" fmla="*/ 8366326 w 12191984"/>
              <a:gd name="connsiteY987" fmla="*/ 6121179 h 6857991"/>
              <a:gd name="connsiteX988" fmla="*/ 8365388 w 12191984"/>
              <a:gd name="connsiteY988" fmla="*/ 6120240 h 6857991"/>
              <a:gd name="connsiteX989" fmla="*/ 8362575 w 12191984"/>
              <a:gd name="connsiteY989" fmla="*/ 6119302 h 6857991"/>
              <a:gd name="connsiteX990" fmla="*/ 8358824 w 12191984"/>
              <a:gd name="connsiteY990" fmla="*/ 6119302 h 6857991"/>
              <a:gd name="connsiteX991" fmla="*/ 8355074 w 12191984"/>
              <a:gd name="connsiteY991" fmla="*/ 6119302 h 6857991"/>
              <a:gd name="connsiteX992" fmla="*/ 8352261 w 12191984"/>
              <a:gd name="connsiteY992" fmla="*/ 6120240 h 6857991"/>
              <a:gd name="connsiteX993" fmla="*/ 8351323 w 12191984"/>
              <a:gd name="connsiteY993" fmla="*/ 6121179 h 6857991"/>
              <a:gd name="connsiteX994" fmla="*/ 8351323 w 12191984"/>
              <a:gd name="connsiteY994" fmla="*/ 6123056 h 6857991"/>
              <a:gd name="connsiteX995" fmla="*/ 8351323 w 12191984"/>
              <a:gd name="connsiteY995" fmla="*/ 6218798 h 6857991"/>
              <a:gd name="connsiteX996" fmla="*/ 8351323 w 12191984"/>
              <a:gd name="connsiteY996" fmla="*/ 6220675 h 6857991"/>
              <a:gd name="connsiteX997" fmla="*/ 8352261 w 12191984"/>
              <a:gd name="connsiteY997" fmla="*/ 6221614 h 6857991"/>
              <a:gd name="connsiteX998" fmla="*/ 8355074 w 12191984"/>
              <a:gd name="connsiteY998" fmla="*/ 6222553 h 6857991"/>
              <a:gd name="connsiteX999" fmla="*/ 8358824 w 12191984"/>
              <a:gd name="connsiteY999" fmla="*/ 6222553 h 6857991"/>
              <a:gd name="connsiteX1000" fmla="*/ 8363513 w 12191984"/>
              <a:gd name="connsiteY1000" fmla="*/ 6222553 h 6857991"/>
              <a:gd name="connsiteX1001" fmla="*/ 8366326 w 12191984"/>
              <a:gd name="connsiteY1001" fmla="*/ 6221614 h 6857991"/>
              <a:gd name="connsiteX1002" fmla="*/ 8367263 w 12191984"/>
              <a:gd name="connsiteY1002" fmla="*/ 6220675 h 6857991"/>
              <a:gd name="connsiteX1003" fmla="*/ 8367263 w 12191984"/>
              <a:gd name="connsiteY1003" fmla="*/ 6218798 h 6857991"/>
              <a:gd name="connsiteX1004" fmla="*/ 8367263 w 12191984"/>
              <a:gd name="connsiteY1004" fmla="*/ 6155909 h 6857991"/>
              <a:gd name="connsiteX1005" fmla="*/ 8373827 w 12191984"/>
              <a:gd name="connsiteY1005" fmla="*/ 6146522 h 6857991"/>
              <a:gd name="connsiteX1006" fmla="*/ 8379453 w 12191984"/>
              <a:gd name="connsiteY1006" fmla="*/ 6139952 h 6857991"/>
              <a:gd name="connsiteX1007" fmla="*/ 8385079 w 12191984"/>
              <a:gd name="connsiteY1007" fmla="*/ 6136197 h 6857991"/>
              <a:gd name="connsiteX1008" fmla="*/ 8390705 w 12191984"/>
              <a:gd name="connsiteY1008" fmla="*/ 6135259 h 6857991"/>
              <a:gd name="connsiteX1009" fmla="*/ 8394456 w 12191984"/>
              <a:gd name="connsiteY1009" fmla="*/ 6135259 h 6857991"/>
              <a:gd name="connsiteX1010" fmla="*/ 8398206 w 12191984"/>
              <a:gd name="connsiteY1010" fmla="*/ 6136197 h 6857991"/>
              <a:gd name="connsiteX1011" fmla="*/ 8401019 w 12191984"/>
              <a:gd name="connsiteY1011" fmla="*/ 6137136 h 6857991"/>
              <a:gd name="connsiteX1012" fmla="*/ 8402895 w 12191984"/>
              <a:gd name="connsiteY1012" fmla="*/ 6138075 h 6857991"/>
              <a:gd name="connsiteX1013" fmla="*/ 8403832 w 12191984"/>
              <a:gd name="connsiteY1013" fmla="*/ 6137136 h 6857991"/>
              <a:gd name="connsiteX1014" fmla="*/ 8404770 w 12191984"/>
              <a:gd name="connsiteY1014" fmla="*/ 6136197 h 6857991"/>
              <a:gd name="connsiteX1015" fmla="*/ 8404770 w 12191984"/>
              <a:gd name="connsiteY1015" fmla="*/ 6133381 h 6857991"/>
              <a:gd name="connsiteX1016" fmla="*/ 8404770 w 12191984"/>
              <a:gd name="connsiteY1016" fmla="*/ 6129627 h 6857991"/>
              <a:gd name="connsiteX1017" fmla="*/ 8404770 w 12191984"/>
              <a:gd name="connsiteY1017" fmla="*/ 6124934 h 6857991"/>
              <a:gd name="connsiteX1018" fmla="*/ 8404770 w 12191984"/>
              <a:gd name="connsiteY1018" fmla="*/ 6123056 h 6857991"/>
              <a:gd name="connsiteX1019" fmla="*/ 8404770 w 12191984"/>
              <a:gd name="connsiteY1019" fmla="*/ 6122118 h 6857991"/>
              <a:gd name="connsiteX1020" fmla="*/ 8403832 w 12191984"/>
              <a:gd name="connsiteY1020" fmla="*/ 6121179 h 6857991"/>
              <a:gd name="connsiteX1021" fmla="*/ 8401957 w 12191984"/>
              <a:gd name="connsiteY1021" fmla="*/ 6120240 h 6857991"/>
              <a:gd name="connsiteX1022" fmla="*/ 8398206 w 12191984"/>
              <a:gd name="connsiteY1022" fmla="*/ 6119302 h 6857991"/>
              <a:gd name="connsiteX1023" fmla="*/ 8394456 w 12191984"/>
              <a:gd name="connsiteY1023" fmla="*/ 6118363 h 6857991"/>
              <a:gd name="connsiteX1024" fmla="*/ 8391643 w 12191984"/>
              <a:gd name="connsiteY1024" fmla="*/ 6118363 h 6857991"/>
              <a:gd name="connsiteX1025" fmla="*/ 8176917 w 12191984"/>
              <a:gd name="connsiteY1025" fmla="*/ 6118363 h 6857991"/>
              <a:gd name="connsiteX1026" fmla="*/ 8160977 w 12191984"/>
              <a:gd name="connsiteY1026" fmla="*/ 6122118 h 6857991"/>
              <a:gd name="connsiteX1027" fmla="*/ 8145037 w 12191984"/>
              <a:gd name="connsiteY1027" fmla="*/ 6135259 h 6857991"/>
              <a:gd name="connsiteX1028" fmla="*/ 8145037 w 12191984"/>
              <a:gd name="connsiteY1028" fmla="*/ 6123056 h 6857991"/>
              <a:gd name="connsiteX1029" fmla="*/ 8145037 w 12191984"/>
              <a:gd name="connsiteY1029" fmla="*/ 6121179 h 6857991"/>
              <a:gd name="connsiteX1030" fmla="*/ 8144099 w 12191984"/>
              <a:gd name="connsiteY1030" fmla="*/ 6120240 h 6857991"/>
              <a:gd name="connsiteX1031" fmla="*/ 8141286 w 12191984"/>
              <a:gd name="connsiteY1031" fmla="*/ 6119302 h 6857991"/>
              <a:gd name="connsiteX1032" fmla="*/ 8137535 w 12191984"/>
              <a:gd name="connsiteY1032" fmla="*/ 6119302 h 6857991"/>
              <a:gd name="connsiteX1033" fmla="*/ 8133785 w 12191984"/>
              <a:gd name="connsiteY1033" fmla="*/ 6119302 h 6857991"/>
              <a:gd name="connsiteX1034" fmla="*/ 8130972 w 12191984"/>
              <a:gd name="connsiteY1034" fmla="*/ 6120240 h 6857991"/>
              <a:gd name="connsiteX1035" fmla="*/ 8130034 w 12191984"/>
              <a:gd name="connsiteY1035" fmla="*/ 6121179 h 6857991"/>
              <a:gd name="connsiteX1036" fmla="*/ 8130034 w 12191984"/>
              <a:gd name="connsiteY1036" fmla="*/ 6123056 h 6857991"/>
              <a:gd name="connsiteX1037" fmla="*/ 8130034 w 12191984"/>
              <a:gd name="connsiteY1037" fmla="*/ 6219737 h 6857991"/>
              <a:gd name="connsiteX1038" fmla="*/ 8130034 w 12191984"/>
              <a:gd name="connsiteY1038" fmla="*/ 6221614 h 6857991"/>
              <a:gd name="connsiteX1039" fmla="*/ 8130972 w 12191984"/>
              <a:gd name="connsiteY1039" fmla="*/ 6222553 h 6857991"/>
              <a:gd name="connsiteX1040" fmla="*/ 8133785 w 12191984"/>
              <a:gd name="connsiteY1040" fmla="*/ 6223491 h 6857991"/>
              <a:gd name="connsiteX1041" fmla="*/ 8137535 w 12191984"/>
              <a:gd name="connsiteY1041" fmla="*/ 6223491 h 6857991"/>
              <a:gd name="connsiteX1042" fmla="*/ 8142224 w 12191984"/>
              <a:gd name="connsiteY1042" fmla="*/ 6223491 h 6857991"/>
              <a:gd name="connsiteX1043" fmla="*/ 8145037 w 12191984"/>
              <a:gd name="connsiteY1043" fmla="*/ 6222553 h 6857991"/>
              <a:gd name="connsiteX1044" fmla="*/ 8145974 w 12191984"/>
              <a:gd name="connsiteY1044" fmla="*/ 6221614 h 6857991"/>
              <a:gd name="connsiteX1045" fmla="*/ 8145974 w 12191984"/>
              <a:gd name="connsiteY1045" fmla="*/ 6219737 h 6857991"/>
              <a:gd name="connsiteX1046" fmla="*/ 8145974 w 12191984"/>
              <a:gd name="connsiteY1046" fmla="*/ 6153093 h 6857991"/>
              <a:gd name="connsiteX1047" fmla="*/ 8160039 w 12191984"/>
              <a:gd name="connsiteY1047" fmla="*/ 6139013 h 6857991"/>
              <a:gd name="connsiteX1048" fmla="*/ 8173167 w 12191984"/>
              <a:gd name="connsiteY1048" fmla="*/ 6134320 h 6857991"/>
              <a:gd name="connsiteX1049" fmla="*/ 8182543 w 12191984"/>
              <a:gd name="connsiteY1049" fmla="*/ 6136197 h 6857991"/>
              <a:gd name="connsiteX1050" fmla="*/ 8189107 w 12191984"/>
              <a:gd name="connsiteY1050" fmla="*/ 6141829 h 6857991"/>
              <a:gd name="connsiteX1051" fmla="*/ 8192858 w 12191984"/>
              <a:gd name="connsiteY1051" fmla="*/ 6150277 h 6857991"/>
              <a:gd name="connsiteX1052" fmla="*/ 8193795 w 12191984"/>
              <a:gd name="connsiteY1052" fmla="*/ 6163418 h 6857991"/>
              <a:gd name="connsiteX1053" fmla="*/ 8193795 w 12191984"/>
              <a:gd name="connsiteY1053" fmla="*/ 6218798 h 6857991"/>
              <a:gd name="connsiteX1054" fmla="*/ 8193795 w 12191984"/>
              <a:gd name="connsiteY1054" fmla="*/ 6220675 h 6857991"/>
              <a:gd name="connsiteX1055" fmla="*/ 8194733 w 12191984"/>
              <a:gd name="connsiteY1055" fmla="*/ 6221614 h 6857991"/>
              <a:gd name="connsiteX1056" fmla="*/ 8197546 w 12191984"/>
              <a:gd name="connsiteY1056" fmla="*/ 6222553 h 6857991"/>
              <a:gd name="connsiteX1057" fmla="*/ 8202234 w 12191984"/>
              <a:gd name="connsiteY1057" fmla="*/ 6222553 h 6857991"/>
              <a:gd name="connsiteX1058" fmla="*/ 8205985 w 12191984"/>
              <a:gd name="connsiteY1058" fmla="*/ 6222553 h 6857991"/>
              <a:gd name="connsiteX1059" fmla="*/ 8208798 w 12191984"/>
              <a:gd name="connsiteY1059" fmla="*/ 6221614 h 6857991"/>
              <a:gd name="connsiteX1060" fmla="*/ 8209736 w 12191984"/>
              <a:gd name="connsiteY1060" fmla="*/ 6220675 h 6857991"/>
              <a:gd name="connsiteX1061" fmla="*/ 8209736 w 12191984"/>
              <a:gd name="connsiteY1061" fmla="*/ 6218798 h 6857991"/>
              <a:gd name="connsiteX1062" fmla="*/ 8210673 w 12191984"/>
              <a:gd name="connsiteY1062" fmla="*/ 6218798 h 6857991"/>
              <a:gd name="connsiteX1063" fmla="*/ 8210673 w 12191984"/>
              <a:gd name="connsiteY1063" fmla="*/ 6158725 h 6857991"/>
              <a:gd name="connsiteX1064" fmla="*/ 8208798 w 12191984"/>
              <a:gd name="connsiteY1064" fmla="*/ 6141829 h 6857991"/>
              <a:gd name="connsiteX1065" fmla="*/ 8203172 w 12191984"/>
              <a:gd name="connsiteY1065" fmla="*/ 6129627 h 6857991"/>
              <a:gd name="connsiteX1066" fmla="*/ 8192858 w 12191984"/>
              <a:gd name="connsiteY1066" fmla="*/ 6121179 h 6857991"/>
              <a:gd name="connsiteX1067" fmla="*/ 8176917 w 12191984"/>
              <a:gd name="connsiteY1067" fmla="*/ 6118363 h 6857991"/>
              <a:gd name="connsiteX1068" fmla="*/ 10754559 w 12191984"/>
              <a:gd name="connsiteY1068" fmla="*/ 6117425 h 6857991"/>
              <a:gd name="connsiteX1069" fmla="*/ 10736743 w 12191984"/>
              <a:gd name="connsiteY1069" fmla="*/ 6120241 h 6857991"/>
              <a:gd name="connsiteX1070" fmla="*/ 10722678 w 12191984"/>
              <a:gd name="connsiteY1070" fmla="*/ 6129627 h 6857991"/>
              <a:gd name="connsiteX1071" fmla="*/ 10713302 w 12191984"/>
              <a:gd name="connsiteY1071" fmla="*/ 6146523 h 6857991"/>
              <a:gd name="connsiteX1072" fmla="*/ 10709551 w 12191984"/>
              <a:gd name="connsiteY1072" fmla="*/ 6170928 h 6857991"/>
              <a:gd name="connsiteX1073" fmla="*/ 10712364 w 12191984"/>
              <a:gd name="connsiteY1073" fmla="*/ 6192517 h 6857991"/>
              <a:gd name="connsiteX1074" fmla="*/ 10720803 w 12191984"/>
              <a:gd name="connsiteY1074" fmla="*/ 6208474 h 6857991"/>
              <a:gd name="connsiteX1075" fmla="*/ 10733930 w 12191984"/>
              <a:gd name="connsiteY1075" fmla="*/ 6218799 h 6857991"/>
              <a:gd name="connsiteX1076" fmla="*/ 10751746 w 12191984"/>
              <a:gd name="connsiteY1076" fmla="*/ 6222553 h 6857991"/>
              <a:gd name="connsiteX1077" fmla="*/ 10761123 w 12191984"/>
              <a:gd name="connsiteY1077" fmla="*/ 6221615 h 6857991"/>
              <a:gd name="connsiteX1078" fmla="*/ 10769562 w 12191984"/>
              <a:gd name="connsiteY1078" fmla="*/ 6218799 h 6857991"/>
              <a:gd name="connsiteX1079" fmla="*/ 10777063 w 12191984"/>
              <a:gd name="connsiteY1079" fmla="*/ 6215044 h 6857991"/>
              <a:gd name="connsiteX1080" fmla="*/ 10781751 w 12191984"/>
              <a:gd name="connsiteY1080" fmla="*/ 6212228 h 6857991"/>
              <a:gd name="connsiteX1081" fmla="*/ 10783626 w 12191984"/>
              <a:gd name="connsiteY1081" fmla="*/ 6210351 h 6857991"/>
              <a:gd name="connsiteX1082" fmla="*/ 10784565 w 12191984"/>
              <a:gd name="connsiteY1082" fmla="*/ 6208474 h 6857991"/>
              <a:gd name="connsiteX1083" fmla="*/ 10784565 w 12191984"/>
              <a:gd name="connsiteY1083" fmla="*/ 6206596 h 6857991"/>
              <a:gd name="connsiteX1084" fmla="*/ 10784565 w 12191984"/>
              <a:gd name="connsiteY1084" fmla="*/ 6203780 h 6857991"/>
              <a:gd name="connsiteX1085" fmla="*/ 10783626 w 12191984"/>
              <a:gd name="connsiteY1085" fmla="*/ 6197210 h 6857991"/>
              <a:gd name="connsiteX1086" fmla="*/ 10782689 w 12191984"/>
              <a:gd name="connsiteY1086" fmla="*/ 6194394 h 6857991"/>
              <a:gd name="connsiteX1087" fmla="*/ 10781751 w 12191984"/>
              <a:gd name="connsiteY1087" fmla="*/ 6192517 h 6857991"/>
              <a:gd name="connsiteX1088" fmla="*/ 10780814 w 12191984"/>
              <a:gd name="connsiteY1088" fmla="*/ 6192517 h 6857991"/>
              <a:gd name="connsiteX1089" fmla="*/ 10777063 w 12191984"/>
              <a:gd name="connsiteY1089" fmla="*/ 6194394 h 6857991"/>
              <a:gd name="connsiteX1090" fmla="*/ 10771437 w 12191984"/>
              <a:gd name="connsiteY1090" fmla="*/ 6198149 h 6857991"/>
              <a:gd name="connsiteX1091" fmla="*/ 10763936 w 12191984"/>
              <a:gd name="connsiteY1091" fmla="*/ 6201903 h 6857991"/>
              <a:gd name="connsiteX1092" fmla="*/ 10753621 w 12191984"/>
              <a:gd name="connsiteY1092" fmla="*/ 6203780 h 6857991"/>
              <a:gd name="connsiteX1093" fmla="*/ 10742370 w 12191984"/>
              <a:gd name="connsiteY1093" fmla="*/ 6201903 h 6857991"/>
              <a:gd name="connsiteX1094" fmla="*/ 10733930 w 12191984"/>
              <a:gd name="connsiteY1094" fmla="*/ 6195333 h 6857991"/>
              <a:gd name="connsiteX1095" fmla="*/ 10729242 w 12191984"/>
              <a:gd name="connsiteY1095" fmla="*/ 6184069 h 6857991"/>
              <a:gd name="connsiteX1096" fmla="*/ 10727367 w 12191984"/>
              <a:gd name="connsiteY1096" fmla="*/ 6168112 h 6857991"/>
              <a:gd name="connsiteX1097" fmla="*/ 10733930 w 12191984"/>
              <a:gd name="connsiteY1097" fmla="*/ 6139953 h 6857991"/>
              <a:gd name="connsiteX1098" fmla="*/ 10753621 w 12191984"/>
              <a:gd name="connsiteY1098" fmla="*/ 6130566 h 6857991"/>
              <a:gd name="connsiteX1099" fmla="*/ 10763936 w 12191984"/>
              <a:gd name="connsiteY1099" fmla="*/ 6132443 h 6857991"/>
              <a:gd name="connsiteX1100" fmla="*/ 10771437 w 12191984"/>
              <a:gd name="connsiteY1100" fmla="*/ 6136198 h 6857991"/>
              <a:gd name="connsiteX1101" fmla="*/ 10777063 w 12191984"/>
              <a:gd name="connsiteY1101" fmla="*/ 6139953 h 6857991"/>
              <a:gd name="connsiteX1102" fmla="*/ 10780814 w 12191984"/>
              <a:gd name="connsiteY1102" fmla="*/ 6141830 h 6857991"/>
              <a:gd name="connsiteX1103" fmla="*/ 10782689 w 12191984"/>
              <a:gd name="connsiteY1103" fmla="*/ 6139953 h 6857991"/>
              <a:gd name="connsiteX1104" fmla="*/ 10783626 w 12191984"/>
              <a:gd name="connsiteY1104" fmla="*/ 6134321 h 6857991"/>
              <a:gd name="connsiteX1105" fmla="*/ 10783626 w 12191984"/>
              <a:gd name="connsiteY1105" fmla="*/ 6131505 h 6857991"/>
              <a:gd name="connsiteX1106" fmla="*/ 10783626 w 12191984"/>
              <a:gd name="connsiteY1106" fmla="*/ 6129627 h 6857991"/>
              <a:gd name="connsiteX1107" fmla="*/ 10782689 w 12191984"/>
              <a:gd name="connsiteY1107" fmla="*/ 6127750 h 6857991"/>
              <a:gd name="connsiteX1108" fmla="*/ 10780814 w 12191984"/>
              <a:gd name="connsiteY1108" fmla="*/ 6125873 h 6857991"/>
              <a:gd name="connsiteX1109" fmla="*/ 10777063 w 12191984"/>
              <a:gd name="connsiteY1109" fmla="*/ 6123057 h 6857991"/>
              <a:gd name="connsiteX1110" fmla="*/ 10770500 w 12191984"/>
              <a:gd name="connsiteY1110" fmla="*/ 6120241 h 6857991"/>
              <a:gd name="connsiteX1111" fmla="*/ 10762998 w 12191984"/>
              <a:gd name="connsiteY1111" fmla="*/ 6118364 h 6857991"/>
              <a:gd name="connsiteX1112" fmla="*/ 10754559 w 12191984"/>
              <a:gd name="connsiteY1112" fmla="*/ 6117425 h 6857991"/>
              <a:gd name="connsiteX1113" fmla="*/ 9155840 w 12191984"/>
              <a:gd name="connsiteY1113" fmla="*/ 6117425 h 6857991"/>
              <a:gd name="connsiteX1114" fmla="*/ 9140837 w 12191984"/>
              <a:gd name="connsiteY1114" fmla="*/ 6120241 h 6857991"/>
              <a:gd name="connsiteX1115" fmla="*/ 9129585 w 12191984"/>
              <a:gd name="connsiteY1115" fmla="*/ 6126811 h 6857991"/>
              <a:gd name="connsiteX1116" fmla="*/ 9122084 w 12191984"/>
              <a:gd name="connsiteY1116" fmla="*/ 6138075 h 6857991"/>
              <a:gd name="connsiteX1117" fmla="*/ 9119271 w 12191984"/>
              <a:gd name="connsiteY1117" fmla="*/ 6153094 h 6857991"/>
              <a:gd name="connsiteX1118" fmla="*/ 9121146 w 12191984"/>
              <a:gd name="connsiteY1118" fmla="*/ 6165296 h 6857991"/>
              <a:gd name="connsiteX1119" fmla="*/ 9126772 w 12191984"/>
              <a:gd name="connsiteY1119" fmla="*/ 6173744 h 6857991"/>
              <a:gd name="connsiteX1120" fmla="*/ 9120208 w 12191984"/>
              <a:gd name="connsiteY1120" fmla="*/ 6183130 h 6857991"/>
              <a:gd name="connsiteX1121" fmla="*/ 9117396 w 12191984"/>
              <a:gd name="connsiteY1121" fmla="*/ 6194394 h 6857991"/>
              <a:gd name="connsiteX1122" fmla="*/ 9120208 w 12191984"/>
              <a:gd name="connsiteY1122" fmla="*/ 6202842 h 6857991"/>
              <a:gd name="connsiteX1123" fmla="*/ 9127710 w 12191984"/>
              <a:gd name="connsiteY1123" fmla="*/ 6209412 h 6857991"/>
              <a:gd name="connsiteX1124" fmla="*/ 9122084 w 12191984"/>
              <a:gd name="connsiteY1124" fmla="*/ 6215044 h 6857991"/>
              <a:gd name="connsiteX1125" fmla="*/ 9117396 w 12191984"/>
              <a:gd name="connsiteY1125" fmla="*/ 6220676 h 6857991"/>
              <a:gd name="connsiteX1126" fmla="*/ 9114582 w 12191984"/>
              <a:gd name="connsiteY1126" fmla="*/ 6227247 h 6857991"/>
              <a:gd name="connsiteX1127" fmla="*/ 9113645 w 12191984"/>
              <a:gd name="connsiteY1127" fmla="*/ 6233817 h 6857991"/>
              <a:gd name="connsiteX1128" fmla="*/ 9115520 w 12191984"/>
              <a:gd name="connsiteY1128" fmla="*/ 6244142 h 6857991"/>
              <a:gd name="connsiteX1129" fmla="*/ 9123022 w 12191984"/>
              <a:gd name="connsiteY1129" fmla="*/ 6252590 h 6857991"/>
              <a:gd name="connsiteX1130" fmla="*/ 9136149 w 12191984"/>
              <a:gd name="connsiteY1130" fmla="*/ 6258222 h 6857991"/>
              <a:gd name="connsiteX1131" fmla="*/ 9155840 w 12191984"/>
              <a:gd name="connsiteY1131" fmla="*/ 6260099 h 6857991"/>
              <a:gd name="connsiteX1132" fmla="*/ 9176468 w 12191984"/>
              <a:gd name="connsiteY1132" fmla="*/ 6257283 h 6857991"/>
              <a:gd name="connsiteX1133" fmla="*/ 9190533 w 12191984"/>
              <a:gd name="connsiteY1133" fmla="*/ 6249774 h 6857991"/>
              <a:gd name="connsiteX1134" fmla="*/ 9198972 w 12191984"/>
              <a:gd name="connsiteY1134" fmla="*/ 6239449 h 6857991"/>
              <a:gd name="connsiteX1135" fmla="*/ 9201785 w 12191984"/>
              <a:gd name="connsiteY1135" fmla="*/ 6227247 h 6857991"/>
              <a:gd name="connsiteX1136" fmla="*/ 9198972 w 12191984"/>
              <a:gd name="connsiteY1136" fmla="*/ 6215983 h 6857991"/>
              <a:gd name="connsiteX1137" fmla="*/ 9192409 w 12191984"/>
              <a:gd name="connsiteY1137" fmla="*/ 6208474 h 6857991"/>
              <a:gd name="connsiteX1138" fmla="*/ 9182094 w 12191984"/>
              <a:gd name="connsiteY1138" fmla="*/ 6203780 h 6857991"/>
              <a:gd name="connsiteX1139" fmla="*/ 9168967 w 12191984"/>
              <a:gd name="connsiteY1139" fmla="*/ 6201903 h 6857991"/>
              <a:gd name="connsiteX1140" fmla="*/ 9144588 w 12191984"/>
              <a:gd name="connsiteY1140" fmla="*/ 6200965 h 6857991"/>
              <a:gd name="connsiteX1141" fmla="*/ 9135211 w 12191984"/>
              <a:gd name="connsiteY1141" fmla="*/ 6198149 h 6857991"/>
              <a:gd name="connsiteX1142" fmla="*/ 9131461 w 12191984"/>
              <a:gd name="connsiteY1142" fmla="*/ 6191578 h 6857991"/>
              <a:gd name="connsiteX1143" fmla="*/ 9132398 w 12191984"/>
              <a:gd name="connsiteY1143" fmla="*/ 6185946 h 6857991"/>
              <a:gd name="connsiteX1144" fmla="*/ 9135211 w 12191984"/>
              <a:gd name="connsiteY1144" fmla="*/ 6181253 h 6857991"/>
              <a:gd name="connsiteX1145" fmla="*/ 9143650 w 12191984"/>
              <a:gd name="connsiteY1145" fmla="*/ 6185008 h 6857991"/>
              <a:gd name="connsiteX1146" fmla="*/ 9154902 w 12191984"/>
              <a:gd name="connsiteY1146" fmla="*/ 6186885 h 6857991"/>
              <a:gd name="connsiteX1147" fmla="*/ 9169905 w 12191984"/>
              <a:gd name="connsiteY1147" fmla="*/ 6185008 h 6857991"/>
              <a:gd name="connsiteX1148" fmla="*/ 9181157 w 12191984"/>
              <a:gd name="connsiteY1148" fmla="*/ 6178437 h 6857991"/>
              <a:gd name="connsiteX1149" fmla="*/ 9188658 w 12191984"/>
              <a:gd name="connsiteY1149" fmla="*/ 6168112 h 6857991"/>
              <a:gd name="connsiteX1150" fmla="*/ 9191471 w 12191984"/>
              <a:gd name="connsiteY1150" fmla="*/ 6153094 h 6857991"/>
              <a:gd name="connsiteX1151" fmla="*/ 9189596 w 12191984"/>
              <a:gd name="connsiteY1151" fmla="*/ 6143707 h 6857991"/>
              <a:gd name="connsiteX1152" fmla="*/ 9183970 w 12191984"/>
              <a:gd name="connsiteY1152" fmla="*/ 6135259 h 6857991"/>
              <a:gd name="connsiteX1153" fmla="*/ 9198035 w 12191984"/>
              <a:gd name="connsiteY1153" fmla="*/ 6135259 h 6857991"/>
              <a:gd name="connsiteX1154" fmla="*/ 9200848 w 12191984"/>
              <a:gd name="connsiteY1154" fmla="*/ 6133382 h 6857991"/>
              <a:gd name="connsiteX1155" fmla="*/ 9201785 w 12191984"/>
              <a:gd name="connsiteY1155" fmla="*/ 6127750 h 6857991"/>
              <a:gd name="connsiteX1156" fmla="*/ 9202723 w 12191984"/>
              <a:gd name="connsiteY1156" fmla="*/ 6121180 h 6857991"/>
              <a:gd name="connsiteX1157" fmla="*/ 9199910 w 12191984"/>
              <a:gd name="connsiteY1157" fmla="*/ 6119302 h 6857991"/>
              <a:gd name="connsiteX1158" fmla="*/ 9170842 w 12191984"/>
              <a:gd name="connsiteY1158" fmla="*/ 6119302 h 6857991"/>
              <a:gd name="connsiteX1159" fmla="*/ 9164279 w 12191984"/>
              <a:gd name="connsiteY1159" fmla="*/ 6118364 h 6857991"/>
              <a:gd name="connsiteX1160" fmla="*/ 9155840 w 12191984"/>
              <a:gd name="connsiteY1160" fmla="*/ 6117425 h 6857991"/>
              <a:gd name="connsiteX1161" fmla="*/ 8458216 w 12191984"/>
              <a:gd name="connsiteY1161" fmla="*/ 6117425 h 6857991"/>
              <a:gd name="connsiteX1162" fmla="*/ 8443214 w 12191984"/>
              <a:gd name="connsiteY1162" fmla="*/ 6120241 h 6857991"/>
              <a:gd name="connsiteX1163" fmla="*/ 8431961 w 12191984"/>
              <a:gd name="connsiteY1163" fmla="*/ 6126811 h 6857991"/>
              <a:gd name="connsiteX1164" fmla="*/ 8424460 w 12191984"/>
              <a:gd name="connsiteY1164" fmla="*/ 6138075 h 6857991"/>
              <a:gd name="connsiteX1165" fmla="*/ 8421647 w 12191984"/>
              <a:gd name="connsiteY1165" fmla="*/ 6153094 h 6857991"/>
              <a:gd name="connsiteX1166" fmla="*/ 8423522 w 12191984"/>
              <a:gd name="connsiteY1166" fmla="*/ 6165296 h 6857991"/>
              <a:gd name="connsiteX1167" fmla="*/ 8429149 w 12191984"/>
              <a:gd name="connsiteY1167" fmla="*/ 6173744 h 6857991"/>
              <a:gd name="connsiteX1168" fmla="*/ 8422585 w 12191984"/>
              <a:gd name="connsiteY1168" fmla="*/ 6183130 h 6857991"/>
              <a:gd name="connsiteX1169" fmla="*/ 8419772 w 12191984"/>
              <a:gd name="connsiteY1169" fmla="*/ 6194394 h 6857991"/>
              <a:gd name="connsiteX1170" fmla="*/ 8422585 w 12191984"/>
              <a:gd name="connsiteY1170" fmla="*/ 6202842 h 6857991"/>
              <a:gd name="connsiteX1171" fmla="*/ 8430086 w 12191984"/>
              <a:gd name="connsiteY1171" fmla="*/ 6209412 h 6857991"/>
              <a:gd name="connsiteX1172" fmla="*/ 8424460 w 12191984"/>
              <a:gd name="connsiteY1172" fmla="*/ 6215044 h 6857991"/>
              <a:gd name="connsiteX1173" fmla="*/ 8419772 w 12191984"/>
              <a:gd name="connsiteY1173" fmla="*/ 6220676 h 6857991"/>
              <a:gd name="connsiteX1174" fmla="*/ 8416959 w 12191984"/>
              <a:gd name="connsiteY1174" fmla="*/ 6227247 h 6857991"/>
              <a:gd name="connsiteX1175" fmla="*/ 8416021 w 12191984"/>
              <a:gd name="connsiteY1175" fmla="*/ 6233817 h 6857991"/>
              <a:gd name="connsiteX1176" fmla="*/ 8417896 w 12191984"/>
              <a:gd name="connsiteY1176" fmla="*/ 6244142 h 6857991"/>
              <a:gd name="connsiteX1177" fmla="*/ 8425398 w 12191984"/>
              <a:gd name="connsiteY1177" fmla="*/ 6252590 h 6857991"/>
              <a:gd name="connsiteX1178" fmla="*/ 8438525 w 12191984"/>
              <a:gd name="connsiteY1178" fmla="*/ 6258222 h 6857991"/>
              <a:gd name="connsiteX1179" fmla="*/ 8458216 w 12191984"/>
              <a:gd name="connsiteY1179" fmla="*/ 6260099 h 6857991"/>
              <a:gd name="connsiteX1180" fmla="*/ 8478845 w 12191984"/>
              <a:gd name="connsiteY1180" fmla="*/ 6257283 h 6857991"/>
              <a:gd name="connsiteX1181" fmla="*/ 8492910 w 12191984"/>
              <a:gd name="connsiteY1181" fmla="*/ 6249774 h 6857991"/>
              <a:gd name="connsiteX1182" fmla="*/ 8501349 w 12191984"/>
              <a:gd name="connsiteY1182" fmla="*/ 6239449 h 6857991"/>
              <a:gd name="connsiteX1183" fmla="*/ 8504162 w 12191984"/>
              <a:gd name="connsiteY1183" fmla="*/ 6227247 h 6857991"/>
              <a:gd name="connsiteX1184" fmla="*/ 8501349 w 12191984"/>
              <a:gd name="connsiteY1184" fmla="*/ 6215983 h 6857991"/>
              <a:gd name="connsiteX1185" fmla="*/ 8494785 w 12191984"/>
              <a:gd name="connsiteY1185" fmla="*/ 6208474 h 6857991"/>
              <a:gd name="connsiteX1186" fmla="*/ 8484471 w 12191984"/>
              <a:gd name="connsiteY1186" fmla="*/ 6203780 h 6857991"/>
              <a:gd name="connsiteX1187" fmla="*/ 8471343 w 12191984"/>
              <a:gd name="connsiteY1187" fmla="*/ 6201903 h 6857991"/>
              <a:gd name="connsiteX1188" fmla="*/ 8446964 w 12191984"/>
              <a:gd name="connsiteY1188" fmla="*/ 6200965 h 6857991"/>
              <a:gd name="connsiteX1189" fmla="*/ 8437587 w 12191984"/>
              <a:gd name="connsiteY1189" fmla="*/ 6198149 h 6857991"/>
              <a:gd name="connsiteX1190" fmla="*/ 8433837 w 12191984"/>
              <a:gd name="connsiteY1190" fmla="*/ 6191578 h 6857991"/>
              <a:gd name="connsiteX1191" fmla="*/ 8434774 w 12191984"/>
              <a:gd name="connsiteY1191" fmla="*/ 6185946 h 6857991"/>
              <a:gd name="connsiteX1192" fmla="*/ 8437587 w 12191984"/>
              <a:gd name="connsiteY1192" fmla="*/ 6181253 h 6857991"/>
              <a:gd name="connsiteX1193" fmla="*/ 8446026 w 12191984"/>
              <a:gd name="connsiteY1193" fmla="*/ 6185008 h 6857991"/>
              <a:gd name="connsiteX1194" fmla="*/ 8457278 w 12191984"/>
              <a:gd name="connsiteY1194" fmla="*/ 6186885 h 6857991"/>
              <a:gd name="connsiteX1195" fmla="*/ 8472281 w 12191984"/>
              <a:gd name="connsiteY1195" fmla="*/ 6185008 h 6857991"/>
              <a:gd name="connsiteX1196" fmla="*/ 8483533 w 12191984"/>
              <a:gd name="connsiteY1196" fmla="*/ 6178437 h 6857991"/>
              <a:gd name="connsiteX1197" fmla="*/ 8491034 w 12191984"/>
              <a:gd name="connsiteY1197" fmla="*/ 6168112 h 6857991"/>
              <a:gd name="connsiteX1198" fmla="*/ 8493847 w 12191984"/>
              <a:gd name="connsiteY1198" fmla="*/ 6153094 h 6857991"/>
              <a:gd name="connsiteX1199" fmla="*/ 8491972 w 12191984"/>
              <a:gd name="connsiteY1199" fmla="*/ 6143707 h 6857991"/>
              <a:gd name="connsiteX1200" fmla="*/ 8486346 w 12191984"/>
              <a:gd name="connsiteY1200" fmla="*/ 6135259 h 6857991"/>
              <a:gd name="connsiteX1201" fmla="*/ 8500411 w 12191984"/>
              <a:gd name="connsiteY1201" fmla="*/ 6135259 h 6857991"/>
              <a:gd name="connsiteX1202" fmla="*/ 8503224 w 12191984"/>
              <a:gd name="connsiteY1202" fmla="*/ 6133382 h 6857991"/>
              <a:gd name="connsiteX1203" fmla="*/ 8504162 w 12191984"/>
              <a:gd name="connsiteY1203" fmla="*/ 6127750 h 6857991"/>
              <a:gd name="connsiteX1204" fmla="*/ 8505099 w 12191984"/>
              <a:gd name="connsiteY1204" fmla="*/ 6121180 h 6857991"/>
              <a:gd name="connsiteX1205" fmla="*/ 8502286 w 12191984"/>
              <a:gd name="connsiteY1205" fmla="*/ 6119302 h 6857991"/>
              <a:gd name="connsiteX1206" fmla="*/ 8473219 w 12191984"/>
              <a:gd name="connsiteY1206" fmla="*/ 6119302 h 6857991"/>
              <a:gd name="connsiteX1207" fmla="*/ 8466655 w 12191984"/>
              <a:gd name="connsiteY1207" fmla="*/ 6118364 h 6857991"/>
              <a:gd name="connsiteX1208" fmla="*/ 8458216 w 12191984"/>
              <a:gd name="connsiteY1208" fmla="*/ 6117425 h 6857991"/>
              <a:gd name="connsiteX1209" fmla="*/ 9452141 w 12191984"/>
              <a:gd name="connsiteY1209" fmla="*/ 6094897 h 6857991"/>
              <a:gd name="connsiteX1210" fmla="*/ 9449329 w 12191984"/>
              <a:gd name="connsiteY1210" fmla="*/ 6095836 h 6857991"/>
              <a:gd name="connsiteX1211" fmla="*/ 9448391 w 12191984"/>
              <a:gd name="connsiteY1211" fmla="*/ 6096774 h 6857991"/>
              <a:gd name="connsiteX1212" fmla="*/ 9448391 w 12191984"/>
              <a:gd name="connsiteY1212" fmla="*/ 6097713 h 6857991"/>
              <a:gd name="connsiteX1213" fmla="*/ 9448391 w 12191984"/>
              <a:gd name="connsiteY1213" fmla="*/ 6121179 h 6857991"/>
              <a:gd name="connsiteX1214" fmla="*/ 9435264 w 12191984"/>
              <a:gd name="connsiteY1214" fmla="*/ 6121179 h 6857991"/>
              <a:gd name="connsiteX1215" fmla="*/ 9433388 w 12191984"/>
              <a:gd name="connsiteY1215" fmla="*/ 6121179 h 6857991"/>
              <a:gd name="connsiteX1216" fmla="*/ 9432451 w 12191984"/>
              <a:gd name="connsiteY1216" fmla="*/ 6122118 h 6857991"/>
              <a:gd name="connsiteX1217" fmla="*/ 9431513 w 12191984"/>
              <a:gd name="connsiteY1217" fmla="*/ 6123995 h 6857991"/>
              <a:gd name="connsiteX1218" fmla="*/ 9431513 w 12191984"/>
              <a:gd name="connsiteY1218" fmla="*/ 6127750 h 6857991"/>
              <a:gd name="connsiteX1219" fmla="*/ 9432451 w 12191984"/>
              <a:gd name="connsiteY1219" fmla="*/ 6133381 h 6857991"/>
              <a:gd name="connsiteX1220" fmla="*/ 9435264 w 12191984"/>
              <a:gd name="connsiteY1220" fmla="*/ 6135259 h 6857991"/>
              <a:gd name="connsiteX1221" fmla="*/ 9450266 w 12191984"/>
              <a:gd name="connsiteY1221" fmla="*/ 6135259 h 6857991"/>
              <a:gd name="connsiteX1222" fmla="*/ 9450266 w 12191984"/>
              <a:gd name="connsiteY1222" fmla="*/ 6190639 h 6857991"/>
              <a:gd name="connsiteX1223" fmla="*/ 9452141 w 12191984"/>
              <a:gd name="connsiteY1223" fmla="*/ 6204719 h 6857991"/>
              <a:gd name="connsiteX1224" fmla="*/ 9456830 w 12191984"/>
              <a:gd name="connsiteY1224" fmla="*/ 6215044 h 6857991"/>
              <a:gd name="connsiteX1225" fmla="*/ 9465269 w 12191984"/>
              <a:gd name="connsiteY1225" fmla="*/ 6220676 h 6857991"/>
              <a:gd name="connsiteX1226" fmla="*/ 9477459 w 12191984"/>
              <a:gd name="connsiteY1226" fmla="*/ 6222553 h 6857991"/>
              <a:gd name="connsiteX1227" fmla="*/ 9482147 w 12191984"/>
              <a:gd name="connsiteY1227" fmla="*/ 6222553 h 6857991"/>
              <a:gd name="connsiteX1228" fmla="*/ 9486835 w 12191984"/>
              <a:gd name="connsiteY1228" fmla="*/ 6221614 h 6857991"/>
              <a:gd name="connsiteX1229" fmla="*/ 9490586 w 12191984"/>
              <a:gd name="connsiteY1229" fmla="*/ 6220676 h 6857991"/>
              <a:gd name="connsiteX1230" fmla="*/ 9493399 w 12191984"/>
              <a:gd name="connsiteY1230" fmla="*/ 6218798 h 6857991"/>
              <a:gd name="connsiteX1231" fmla="*/ 9494336 w 12191984"/>
              <a:gd name="connsiteY1231" fmla="*/ 6215982 h 6857991"/>
              <a:gd name="connsiteX1232" fmla="*/ 9494336 w 12191984"/>
              <a:gd name="connsiteY1232" fmla="*/ 6211289 h 6857991"/>
              <a:gd name="connsiteX1233" fmla="*/ 9493399 w 12191984"/>
              <a:gd name="connsiteY1233" fmla="*/ 6205657 h 6857991"/>
              <a:gd name="connsiteX1234" fmla="*/ 9492461 w 12191984"/>
              <a:gd name="connsiteY1234" fmla="*/ 6203780 h 6857991"/>
              <a:gd name="connsiteX1235" fmla="*/ 9491524 w 12191984"/>
              <a:gd name="connsiteY1235" fmla="*/ 6202841 h 6857991"/>
              <a:gd name="connsiteX1236" fmla="*/ 9490586 w 12191984"/>
              <a:gd name="connsiteY1236" fmla="*/ 6202841 h 6857991"/>
              <a:gd name="connsiteX1237" fmla="*/ 9488711 w 12191984"/>
              <a:gd name="connsiteY1237" fmla="*/ 6203780 h 6857991"/>
              <a:gd name="connsiteX1238" fmla="*/ 9485897 w 12191984"/>
              <a:gd name="connsiteY1238" fmla="*/ 6204719 h 6857991"/>
              <a:gd name="connsiteX1239" fmla="*/ 9482147 w 12191984"/>
              <a:gd name="connsiteY1239" fmla="*/ 6205657 h 6857991"/>
              <a:gd name="connsiteX1240" fmla="*/ 9477459 w 12191984"/>
              <a:gd name="connsiteY1240" fmla="*/ 6206596 h 6857991"/>
              <a:gd name="connsiteX1241" fmla="*/ 9467144 w 12191984"/>
              <a:gd name="connsiteY1241" fmla="*/ 6201903 h 6857991"/>
              <a:gd name="connsiteX1242" fmla="*/ 9464331 w 12191984"/>
              <a:gd name="connsiteY1242" fmla="*/ 6186884 h 6857991"/>
              <a:gd name="connsiteX1243" fmla="*/ 9464331 w 12191984"/>
              <a:gd name="connsiteY1243" fmla="*/ 6134320 h 6857991"/>
              <a:gd name="connsiteX1244" fmla="*/ 9488711 w 12191984"/>
              <a:gd name="connsiteY1244" fmla="*/ 6134320 h 6857991"/>
              <a:gd name="connsiteX1245" fmla="*/ 9491524 w 12191984"/>
              <a:gd name="connsiteY1245" fmla="*/ 6132443 h 6857991"/>
              <a:gd name="connsiteX1246" fmla="*/ 9492461 w 12191984"/>
              <a:gd name="connsiteY1246" fmla="*/ 6126811 h 6857991"/>
              <a:gd name="connsiteX1247" fmla="*/ 9492461 w 12191984"/>
              <a:gd name="connsiteY1247" fmla="*/ 6123056 h 6857991"/>
              <a:gd name="connsiteX1248" fmla="*/ 9491524 w 12191984"/>
              <a:gd name="connsiteY1248" fmla="*/ 6121179 h 6857991"/>
              <a:gd name="connsiteX1249" fmla="*/ 9490586 w 12191984"/>
              <a:gd name="connsiteY1249" fmla="*/ 6120240 h 6857991"/>
              <a:gd name="connsiteX1250" fmla="*/ 9488711 w 12191984"/>
              <a:gd name="connsiteY1250" fmla="*/ 6120240 h 6857991"/>
              <a:gd name="connsiteX1251" fmla="*/ 9464331 w 12191984"/>
              <a:gd name="connsiteY1251" fmla="*/ 6120240 h 6857991"/>
              <a:gd name="connsiteX1252" fmla="*/ 9464331 w 12191984"/>
              <a:gd name="connsiteY1252" fmla="*/ 6097713 h 6857991"/>
              <a:gd name="connsiteX1253" fmla="*/ 9464331 w 12191984"/>
              <a:gd name="connsiteY1253" fmla="*/ 6096774 h 6857991"/>
              <a:gd name="connsiteX1254" fmla="*/ 9463394 w 12191984"/>
              <a:gd name="connsiteY1254" fmla="*/ 6095836 h 6857991"/>
              <a:gd name="connsiteX1255" fmla="*/ 9460581 w 12191984"/>
              <a:gd name="connsiteY1255" fmla="*/ 6094897 h 6857991"/>
              <a:gd name="connsiteX1256" fmla="*/ 9455892 w 12191984"/>
              <a:gd name="connsiteY1256" fmla="*/ 6094897 h 6857991"/>
              <a:gd name="connsiteX1257" fmla="*/ 9452141 w 12191984"/>
              <a:gd name="connsiteY1257" fmla="*/ 6094897 h 6857991"/>
              <a:gd name="connsiteX1258" fmla="*/ 10979598 w 12191984"/>
              <a:gd name="connsiteY1258" fmla="*/ 6084572 h 6857991"/>
              <a:gd name="connsiteX1259" fmla="*/ 10974910 w 12191984"/>
              <a:gd name="connsiteY1259" fmla="*/ 6086449 h 6857991"/>
              <a:gd name="connsiteX1260" fmla="*/ 10973035 w 12191984"/>
              <a:gd name="connsiteY1260" fmla="*/ 6092081 h 6857991"/>
              <a:gd name="connsiteX1261" fmla="*/ 10973035 w 12191984"/>
              <a:gd name="connsiteY1261" fmla="*/ 6217860 h 6857991"/>
              <a:gd name="connsiteX1262" fmla="*/ 10973035 w 12191984"/>
              <a:gd name="connsiteY1262" fmla="*/ 6219737 h 6857991"/>
              <a:gd name="connsiteX1263" fmla="*/ 10975848 w 12191984"/>
              <a:gd name="connsiteY1263" fmla="*/ 6220676 h 6857991"/>
              <a:gd name="connsiteX1264" fmla="*/ 10980536 w 12191984"/>
              <a:gd name="connsiteY1264" fmla="*/ 6220676 h 6857991"/>
              <a:gd name="connsiteX1265" fmla="*/ 10985224 w 12191984"/>
              <a:gd name="connsiteY1265" fmla="*/ 6220676 h 6857991"/>
              <a:gd name="connsiteX1266" fmla="*/ 10988037 w 12191984"/>
              <a:gd name="connsiteY1266" fmla="*/ 6219737 h 6857991"/>
              <a:gd name="connsiteX1267" fmla="*/ 10989912 w 12191984"/>
              <a:gd name="connsiteY1267" fmla="*/ 6218798 h 6857991"/>
              <a:gd name="connsiteX1268" fmla="*/ 10989912 w 12191984"/>
              <a:gd name="connsiteY1268" fmla="*/ 6216921 h 6857991"/>
              <a:gd name="connsiteX1269" fmla="*/ 10989912 w 12191984"/>
              <a:gd name="connsiteY1269" fmla="*/ 6159664 h 6857991"/>
              <a:gd name="connsiteX1270" fmla="*/ 11036796 w 12191984"/>
              <a:gd name="connsiteY1270" fmla="*/ 6159664 h 6857991"/>
              <a:gd name="connsiteX1271" fmla="*/ 11038671 w 12191984"/>
              <a:gd name="connsiteY1271" fmla="*/ 6158725 h 6857991"/>
              <a:gd name="connsiteX1272" fmla="*/ 11039609 w 12191984"/>
              <a:gd name="connsiteY1272" fmla="*/ 6157786 h 6857991"/>
              <a:gd name="connsiteX1273" fmla="*/ 11040547 w 12191984"/>
              <a:gd name="connsiteY1273" fmla="*/ 6155909 h 6857991"/>
              <a:gd name="connsiteX1274" fmla="*/ 11040547 w 12191984"/>
              <a:gd name="connsiteY1274" fmla="*/ 6152155 h 6857991"/>
              <a:gd name="connsiteX1275" fmla="*/ 11040547 w 12191984"/>
              <a:gd name="connsiteY1275" fmla="*/ 6148400 h 6857991"/>
              <a:gd name="connsiteX1276" fmla="*/ 11039609 w 12191984"/>
              <a:gd name="connsiteY1276" fmla="*/ 6146523 h 6857991"/>
              <a:gd name="connsiteX1277" fmla="*/ 11038671 w 12191984"/>
              <a:gd name="connsiteY1277" fmla="*/ 6145584 h 6857991"/>
              <a:gd name="connsiteX1278" fmla="*/ 11036796 w 12191984"/>
              <a:gd name="connsiteY1278" fmla="*/ 6145584 h 6857991"/>
              <a:gd name="connsiteX1279" fmla="*/ 10989912 w 12191984"/>
              <a:gd name="connsiteY1279" fmla="*/ 6145584 h 6857991"/>
              <a:gd name="connsiteX1280" fmla="*/ 10989912 w 12191984"/>
              <a:gd name="connsiteY1280" fmla="*/ 6099590 h 6857991"/>
              <a:gd name="connsiteX1281" fmla="*/ 11039609 w 12191984"/>
              <a:gd name="connsiteY1281" fmla="*/ 6099590 h 6857991"/>
              <a:gd name="connsiteX1282" fmla="*/ 11041484 w 12191984"/>
              <a:gd name="connsiteY1282" fmla="*/ 6099590 h 6857991"/>
              <a:gd name="connsiteX1283" fmla="*/ 11042422 w 12191984"/>
              <a:gd name="connsiteY1283" fmla="*/ 6098652 h 6857991"/>
              <a:gd name="connsiteX1284" fmla="*/ 11043360 w 12191984"/>
              <a:gd name="connsiteY1284" fmla="*/ 6095836 h 6857991"/>
              <a:gd name="connsiteX1285" fmla="*/ 11043360 w 12191984"/>
              <a:gd name="connsiteY1285" fmla="*/ 6092081 h 6857991"/>
              <a:gd name="connsiteX1286" fmla="*/ 11044297 w 12191984"/>
              <a:gd name="connsiteY1286" fmla="*/ 6088327 h 6857991"/>
              <a:gd name="connsiteX1287" fmla="*/ 11043360 w 12191984"/>
              <a:gd name="connsiteY1287" fmla="*/ 6085511 h 6857991"/>
              <a:gd name="connsiteX1288" fmla="*/ 11042422 w 12191984"/>
              <a:gd name="connsiteY1288" fmla="*/ 6084572 h 6857991"/>
              <a:gd name="connsiteX1289" fmla="*/ 11040547 w 12191984"/>
              <a:gd name="connsiteY1289" fmla="*/ 6084572 h 6857991"/>
              <a:gd name="connsiteX1290" fmla="*/ 9831896 w 12191984"/>
              <a:gd name="connsiteY1290" fmla="*/ 6084572 h 6857991"/>
              <a:gd name="connsiteX1291" fmla="*/ 9829083 w 12191984"/>
              <a:gd name="connsiteY1291" fmla="*/ 6085511 h 6857991"/>
              <a:gd name="connsiteX1292" fmla="*/ 9828145 w 12191984"/>
              <a:gd name="connsiteY1292" fmla="*/ 6087388 h 6857991"/>
              <a:gd name="connsiteX1293" fmla="*/ 9829083 w 12191984"/>
              <a:gd name="connsiteY1293" fmla="*/ 6091143 h 6857991"/>
              <a:gd name="connsiteX1294" fmla="*/ 9874091 w 12191984"/>
              <a:gd name="connsiteY1294" fmla="*/ 6216921 h 6857991"/>
              <a:gd name="connsiteX1295" fmla="*/ 9875028 w 12191984"/>
              <a:gd name="connsiteY1295" fmla="*/ 6218798 h 6857991"/>
              <a:gd name="connsiteX1296" fmla="*/ 9875966 w 12191984"/>
              <a:gd name="connsiteY1296" fmla="*/ 6219737 h 6857991"/>
              <a:gd name="connsiteX1297" fmla="*/ 9877841 w 12191984"/>
              <a:gd name="connsiteY1297" fmla="*/ 6220676 h 6857991"/>
              <a:gd name="connsiteX1298" fmla="*/ 9879717 w 12191984"/>
              <a:gd name="connsiteY1298" fmla="*/ 6221614 h 6857991"/>
              <a:gd name="connsiteX1299" fmla="*/ 9882530 w 12191984"/>
              <a:gd name="connsiteY1299" fmla="*/ 6221614 h 6857991"/>
              <a:gd name="connsiteX1300" fmla="*/ 9886280 w 12191984"/>
              <a:gd name="connsiteY1300" fmla="*/ 6221614 h 6857991"/>
              <a:gd name="connsiteX1301" fmla="*/ 9890969 w 12191984"/>
              <a:gd name="connsiteY1301" fmla="*/ 6221614 h 6857991"/>
              <a:gd name="connsiteX1302" fmla="*/ 9894719 w 12191984"/>
              <a:gd name="connsiteY1302" fmla="*/ 6220676 h 6857991"/>
              <a:gd name="connsiteX1303" fmla="*/ 9896595 w 12191984"/>
              <a:gd name="connsiteY1303" fmla="*/ 6219737 h 6857991"/>
              <a:gd name="connsiteX1304" fmla="*/ 9897532 w 12191984"/>
              <a:gd name="connsiteY1304" fmla="*/ 6217860 h 6857991"/>
              <a:gd name="connsiteX1305" fmla="*/ 9944415 w 12191984"/>
              <a:gd name="connsiteY1305" fmla="*/ 6091143 h 6857991"/>
              <a:gd name="connsiteX1306" fmla="*/ 9945353 w 12191984"/>
              <a:gd name="connsiteY1306" fmla="*/ 6087388 h 6857991"/>
              <a:gd name="connsiteX1307" fmla="*/ 9944415 w 12191984"/>
              <a:gd name="connsiteY1307" fmla="*/ 6085511 h 6857991"/>
              <a:gd name="connsiteX1308" fmla="*/ 9941603 w 12191984"/>
              <a:gd name="connsiteY1308" fmla="*/ 6084572 h 6857991"/>
              <a:gd name="connsiteX1309" fmla="*/ 9935977 w 12191984"/>
              <a:gd name="connsiteY1309" fmla="*/ 6084572 h 6857991"/>
              <a:gd name="connsiteX1310" fmla="*/ 9931288 w 12191984"/>
              <a:gd name="connsiteY1310" fmla="*/ 6084572 h 6857991"/>
              <a:gd name="connsiteX1311" fmla="*/ 9928475 w 12191984"/>
              <a:gd name="connsiteY1311" fmla="*/ 6085511 h 6857991"/>
              <a:gd name="connsiteX1312" fmla="*/ 9926600 w 12191984"/>
              <a:gd name="connsiteY1312" fmla="*/ 6086449 h 6857991"/>
              <a:gd name="connsiteX1313" fmla="*/ 9925662 w 12191984"/>
              <a:gd name="connsiteY1313" fmla="*/ 6088327 h 6857991"/>
              <a:gd name="connsiteX1314" fmla="*/ 9887218 w 12191984"/>
              <a:gd name="connsiteY1314" fmla="*/ 6202841 h 6857991"/>
              <a:gd name="connsiteX1315" fmla="*/ 9847836 w 12191984"/>
              <a:gd name="connsiteY1315" fmla="*/ 6088327 h 6857991"/>
              <a:gd name="connsiteX1316" fmla="*/ 9846898 w 12191984"/>
              <a:gd name="connsiteY1316" fmla="*/ 6086449 h 6857991"/>
              <a:gd name="connsiteX1317" fmla="*/ 9845023 w 12191984"/>
              <a:gd name="connsiteY1317" fmla="*/ 6085511 h 6857991"/>
              <a:gd name="connsiteX1318" fmla="*/ 9842210 w 12191984"/>
              <a:gd name="connsiteY1318" fmla="*/ 6084572 h 6857991"/>
              <a:gd name="connsiteX1319" fmla="*/ 9837522 w 12191984"/>
              <a:gd name="connsiteY1319" fmla="*/ 6084572 h 6857991"/>
              <a:gd name="connsiteX1320" fmla="*/ 9831896 w 12191984"/>
              <a:gd name="connsiteY1320" fmla="*/ 6084572 h 6857991"/>
              <a:gd name="connsiteX1321" fmla="*/ 8031579 w 12191984"/>
              <a:gd name="connsiteY1321" fmla="*/ 6083634 h 6857991"/>
              <a:gd name="connsiteX1322" fmla="*/ 8026890 w 12191984"/>
              <a:gd name="connsiteY1322" fmla="*/ 6085511 h 6857991"/>
              <a:gd name="connsiteX1323" fmla="*/ 8025015 w 12191984"/>
              <a:gd name="connsiteY1323" fmla="*/ 6091143 h 6857991"/>
              <a:gd name="connsiteX1324" fmla="*/ 8025015 w 12191984"/>
              <a:gd name="connsiteY1324" fmla="*/ 6213167 h 6857991"/>
              <a:gd name="connsiteX1325" fmla="*/ 8026890 w 12191984"/>
              <a:gd name="connsiteY1325" fmla="*/ 6218799 h 6857991"/>
              <a:gd name="connsiteX1326" fmla="*/ 8031579 w 12191984"/>
              <a:gd name="connsiteY1326" fmla="*/ 6220676 h 6857991"/>
              <a:gd name="connsiteX1327" fmla="*/ 8097215 w 12191984"/>
              <a:gd name="connsiteY1327" fmla="*/ 6220676 h 6857991"/>
              <a:gd name="connsiteX1328" fmla="*/ 8099090 w 12191984"/>
              <a:gd name="connsiteY1328" fmla="*/ 6220676 h 6857991"/>
              <a:gd name="connsiteX1329" fmla="*/ 8100028 w 12191984"/>
              <a:gd name="connsiteY1329" fmla="*/ 6219738 h 6857991"/>
              <a:gd name="connsiteX1330" fmla="*/ 8100966 w 12191984"/>
              <a:gd name="connsiteY1330" fmla="*/ 6216922 h 6857991"/>
              <a:gd name="connsiteX1331" fmla="*/ 8100966 w 12191984"/>
              <a:gd name="connsiteY1331" fmla="*/ 6213167 h 6857991"/>
              <a:gd name="connsiteX1332" fmla="*/ 8100966 w 12191984"/>
              <a:gd name="connsiteY1332" fmla="*/ 6205658 h 6857991"/>
              <a:gd name="connsiteX1333" fmla="*/ 8100028 w 12191984"/>
              <a:gd name="connsiteY1333" fmla="*/ 6203781 h 6857991"/>
              <a:gd name="connsiteX1334" fmla="*/ 8099090 w 12191984"/>
              <a:gd name="connsiteY1334" fmla="*/ 6202842 h 6857991"/>
              <a:gd name="connsiteX1335" fmla="*/ 8097215 w 12191984"/>
              <a:gd name="connsiteY1335" fmla="*/ 6202842 h 6857991"/>
              <a:gd name="connsiteX1336" fmla="*/ 8042831 w 12191984"/>
              <a:gd name="connsiteY1336" fmla="*/ 6202842 h 6857991"/>
              <a:gd name="connsiteX1337" fmla="*/ 8042831 w 12191984"/>
              <a:gd name="connsiteY1337" fmla="*/ 6154032 h 6857991"/>
              <a:gd name="connsiteX1338" fmla="*/ 8088776 w 12191984"/>
              <a:gd name="connsiteY1338" fmla="*/ 6154032 h 6857991"/>
              <a:gd name="connsiteX1339" fmla="*/ 8090652 w 12191984"/>
              <a:gd name="connsiteY1339" fmla="*/ 6154032 h 6857991"/>
              <a:gd name="connsiteX1340" fmla="*/ 8091589 w 12191984"/>
              <a:gd name="connsiteY1340" fmla="*/ 6153094 h 6857991"/>
              <a:gd name="connsiteX1341" fmla="*/ 8092527 w 12191984"/>
              <a:gd name="connsiteY1341" fmla="*/ 6151217 h 6857991"/>
              <a:gd name="connsiteX1342" fmla="*/ 8092527 w 12191984"/>
              <a:gd name="connsiteY1342" fmla="*/ 6148401 h 6857991"/>
              <a:gd name="connsiteX1343" fmla="*/ 8092527 w 12191984"/>
              <a:gd name="connsiteY1343" fmla="*/ 6144646 h 6857991"/>
              <a:gd name="connsiteX1344" fmla="*/ 8091589 w 12191984"/>
              <a:gd name="connsiteY1344" fmla="*/ 6142769 h 6857991"/>
              <a:gd name="connsiteX1345" fmla="*/ 8090652 w 12191984"/>
              <a:gd name="connsiteY1345" fmla="*/ 6141830 h 6857991"/>
              <a:gd name="connsiteX1346" fmla="*/ 8088776 w 12191984"/>
              <a:gd name="connsiteY1346" fmla="*/ 6140891 h 6857991"/>
              <a:gd name="connsiteX1347" fmla="*/ 8042831 w 12191984"/>
              <a:gd name="connsiteY1347" fmla="*/ 6140891 h 6857991"/>
              <a:gd name="connsiteX1348" fmla="*/ 8042831 w 12191984"/>
              <a:gd name="connsiteY1348" fmla="*/ 6097714 h 6857991"/>
              <a:gd name="connsiteX1349" fmla="*/ 8096277 w 12191984"/>
              <a:gd name="connsiteY1349" fmla="*/ 6097714 h 6857991"/>
              <a:gd name="connsiteX1350" fmla="*/ 8098153 w 12191984"/>
              <a:gd name="connsiteY1350" fmla="*/ 6097714 h 6857991"/>
              <a:gd name="connsiteX1351" fmla="*/ 8099090 w 12191984"/>
              <a:gd name="connsiteY1351" fmla="*/ 6096775 h 6857991"/>
              <a:gd name="connsiteX1352" fmla="*/ 8100028 w 12191984"/>
              <a:gd name="connsiteY1352" fmla="*/ 6094898 h 6857991"/>
              <a:gd name="connsiteX1353" fmla="*/ 8100028 w 12191984"/>
              <a:gd name="connsiteY1353" fmla="*/ 6091143 h 6857991"/>
              <a:gd name="connsiteX1354" fmla="*/ 8100028 w 12191984"/>
              <a:gd name="connsiteY1354" fmla="*/ 6087389 h 6857991"/>
              <a:gd name="connsiteX1355" fmla="*/ 8099090 w 12191984"/>
              <a:gd name="connsiteY1355" fmla="*/ 6084573 h 6857991"/>
              <a:gd name="connsiteX1356" fmla="*/ 8098153 w 12191984"/>
              <a:gd name="connsiteY1356" fmla="*/ 6083634 h 6857991"/>
              <a:gd name="connsiteX1357" fmla="*/ 8096277 w 12191984"/>
              <a:gd name="connsiteY1357" fmla="*/ 6083634 h 6857991"/>
              <a:gd name="connsiteX1358" fmla="*/ 9971608 w 12191984"/>
              <a:gd name="connsiteY1358" fmla="*/ 6080818 h 6857991"/>
              <a:gd name="connsiteX1359" fmla="*/ 9963169 w 12191984"/>
              <a:gd name="connsiteY1359" fmla="*/ 6082695 h 6857991"/>
              <a:gd name="connsiteX1360" fmla="*/ 9961294 w 12191984"/>
              <a:gd name="connsiteY1360" fmla="*/ 6091143 h 6857991"/>
              <a:gd name="connsiteX1361" fmla="*/ 9963169 w 12191984"/>
              <a:gd name="connsiteY1361" fmla="*/ 6099591 h 6857991"/>
              <a:gd name="connsiteX1362" fmla="*/ 9971608 w 12191984"/>
              <a:gd name="connsiteY1362" fmla="*/ 6101468 h 6857991"/>
              <a:gd name="connsiteX1363" fmla="*/ 9980047 w 12191984"/>
              <a:gd name="connsiteY1363" fmla="*/ 6099591 h 6857991"/>
              <a:gd name="connsiteX1364" fmla="*/ 9981922 w 12191984"/>
              <a:gd name="connsiteY1364" fmla="*/ 6091143 h 6857991"/>
              <a:gd name="connsiteX1365" fmla="*/ 9980047 w 12191984"/>
              <a:gd name="connsiteY1365" fmla="*/ 6082695 h 6857991"/>
              <a:gd name="connsiteX1366" fmla="*/ 9971608 w 12191984"/>
              <a:gd name="connsiteY1366" fmla="*/ 6080818 h 6857991"/>
              <a:gd name="connsiteX1367" fmla="*/ 9081764 w 12191984"/>
              <a:gd name="connsiteY1367" fmla="*/ 6080818 h 6857991"/>
              <a:gd name="connsiteX1368" fmla="*/ 9073325 w 12191984"/>
              <a:gd name="connsiteY1368" fmla="*/ 6082695 h 6857991"/>
              <a:gd name="connsiteX1369" fmla="*/ 9071450 w 12191984"/>
              <a:gd name="connsiteY1369" fmla="*/ 6091143 h 6857991"/>
              <a:gd name="connsiteX1370" fmla="*/ 9073325 w 12191984"/>
              <a:gd name="connsiteY1370" fmla="*/ 6099591 h 6857991"/>
              <a:gd name="connsiteX1371" fmla="*/ 9081764 w 12191984"/>
              <a:gd name="connsiteY1371" fmla="*/ 6101468 h 6857991"/>
              <a:gd name="connsiteX1372" fmla="*/ 9090203 w 12191984"/>
              <a:gd name="connsiteY1372" fmla="*/ 6099591 h 6857991"/>
              <a:gd name="connsiteX1373" fmla="*/ 9092078 w 12191984"/>
              <a:gd name="connsiteY1373" fmla="*/ 6091143 h 6857991"/>
              <a:gd name="connsiteX1374" fmla="*/ 9090203 w 12191984"/>
              <a:gd name="connsiteY1374" fmla="*/ 6082695 h 6857991"/>
              <a:gd name="connsiteX1375" fmla="*/ 9081764 w 12191984"/>
              <a:gd name="connsiteY1375" fmla="*/ 6080818 h 6857991"/>
              <a:gd name="connsiteX1376" fmla="*/ 8535105 w 12191984"/>
              <a:gd name="connsiteY1376" fmla="*/ 6080818 h 6857991"/>
              <a:gd name="connsiteX1377" fmla="*/ 8526666 w 12191984"/>
              <a:gd name="connsiteY1377" fmla="*/ 6082695 h 6857991"/>
              <a:gd name="connsiteX1378" fmla="*/ 8524791 w 12191984"/>
              <a:gd name="connsiteY1378" fmla="*/ 6091143 h 6857991"/>
              <a:gd name="connsiteX1379" fmla="*/ 8526666 w 12191984"/>
              <a:gd name="connsiteY1379" fmla="*/ 6099591 h 6857991"/>
              <a:gd name="connsiteX1380" fmla="*/ 8535105 w 12191984"/>
              <a:gd name="connsiteY1380" fmla="*/ 6101468 h 6857991"/>
              <a:gd name="connsiteX1381" fmla="*/ 8543544 w 12191984"/>
              <a:gd name="connsiteY1381" fmla="*/ 6099591 h 6857991"/>
              <a:gd name="connsiteX1382" fmla="*/ 8545420 w 12191984"/>
              <a:gd name="connsiteY1382" fmla="*/ 6091143 h 6857991"/>
              <a:gd name="connsiteX1383" fmla="*/ 8543544 w 12191984"/>
              <a:gd name="connsiteY1383" fmla="*/ 6082695 h 6857991"/>
              <a:gd name="connsiteX1384" fmla="*/ 8535105 w 12191984"/>
              <a:gd name="connsiteY1384" fmla="*/ 6080818 h 6857991"/>
              <a:gd name="connsiteX1385" fmla="*/ 10812694 w 12191984"/>
              <a:gd name="connsiteY1385" fmla="*/ 6075186 h 6857991"/>
              <a:gd name="connsiteX1386" fmla="*/ 10809880 w 12191984"/>
              <a:gd name="connsiteY1386" fmla="*/ 6076125 h 6857991"/>
              <a:gd name="connsiteX1387" fmla="*/ 10808943 w 12191984"/>
              <a:gd name="connsiteY1387" fmla="*/ 6077063 h 6857991"/>
              <a:gd name="connsiteX1388" fmla="*/ 10808943 w 12191984"/>
              <a:gd name="connsiteY1388" fmla="*/ 6078941 h 6857991"/>
              <a:gd name="connsiteX1389" fmla="*/ 10808943 w 12191984"/>
              <a:gd name="connsiteY1389" fmla="*/ 6219738 h 6857991"/>
              <a:gd name="connsiteX1390" fmla="*/ 10808943 w 12191984"/>
              <a:gd name="connsiteY1390" fmla="*/ 6221615 h 6857991"/>
              <a:gd name="connsiteX1391" fmla="*/ 10809880 w 12191984"/>
              <a:gd name="connsiteY1391" fmla="*/ 6222553 h 6857991"/>
              <a:gd name="connsiteX1392" fmla="*/ 10812694 w 12191984"/>
              <a:gd name="connsiteY1392" fmla="*/ 6223492 h 6857991"/>
              <a:gd name="connsiteX1393" fmla="*/ 10816444 w 12191984"/>
              <a:gd name="connsiteY1393" fmla="*/ 6223492 h 6857991"/>
              <a:gd name="connsiteX1394" fmla="*/ 10821133 w 12191984"/>
              <a:gd name="connsiteY1394" fmla="*/ 6223492 h 6857991"/>
              <a:gd name="connsiteX1395" fmla="*/ 10823945 w 12191984"/>
              <a:gd name="connsiteY1395" fmla="*/ 6222553 h 6857991"/>
              <a:gd name="connsiteX1396" fmla="*/ 10824883 w 12191984"/>
              <a:gd name="connsiteY1396" fmla="*/ 6221615 h 6857991"/>
              <a:gd name="connsiteX1397" fmla="*/ 10824883 w 12191984"/>
              <a:gd name="connsiteY1397" fmla="*/ 6219738 h 6857991"/>
              <a:gd name="connsiteX1398" fmla="*/ 10824883 w 12191984"/>
              <a:gd name="connsiteY1398" fmla="*/ 6153094 h 6857991"/>
              <a:gd name="connsiteX1399" fmla="*/ 10838948 w 12191984"/>
              <a:gd name="connsiteY1399" fmla="*/ 6139014 h 6857991"/>
              <a:gd name="connsiteX1400" fmla="*/ 10852075 w 12191984"/>
              <a:gd name="connsiteY1400" fmla="*/ 6134321 h 6857991"/>
              <a:gd name="connsiteX1401" fmla="*/ 10861452 w 12191984"/>
              <a:gd name="connsiteY1401" fmla="*/ 6136198 h 6857991"/>
              <a:gd name="connsiteX1402" fmla="*/ 10868016 w 12191984"/>
              <a:gd name="connsiteY1402" fmla="*/ 6141830 h 6857991"/>
              <a:gd name="connsiteX1403" fmla="*/ 10871767 w 12191984"/>
              <a:gd name="connsiteY1403" fmla="*/ 6150278 h 6857991"/>
              <a:gd name="connsiteX1404" fmla="*/ 10872704 w 12191984"/>
              <a:gd name="connsiteY1404" fmla="*/ 6163419 h 6857991"/>
              <a:gd name="connsiteX1405" fmla="*/ 10872704 w 12191984"/>
              <a:gd name="connsiteY1405" fmla="*/ 6218799 h 6857991"/>
              <a:gd name="connsiteX1406" fmla="*/ 10872704 w 12191984"/>
              <a:gd name="connsiteY1406" fmla="*/ 6220676 h 6857991"/>
              <a:gd name="connsiteX1407" fmla="*/ 10873642 w 12191984"/>
              <a:gd name="connsiteY1407" fmla="*/ 6221615 h 6857991"/>
              <a:gd name="connsiteX1408" fmla="*/ 10876455 w 12191984"/>
              <a:gd name="connsiteY1408" fmla="*/ 6222553 h 6857991"/>
              <a:gd name="connsiteX1409" fmla="*/ 10881143 w 12191984"/>
              <a:gd name="connsiteY1409" fmla="*/ 6222553 h 6857991"/>
              <a:gd name="connsiteX1410" fmla="*/ 10885832 w 12191984"/>
              <a:gd name="connsiteY1410" fmla="*/ 6222553 h 6857991"/>
              <a:gd name="connsiteX1411" fmla="*/ 10888645 w 12191984"/>
              <a:gd name="connsiteY1411" fmla="*/ 6221615 h 6857991"/>
              <a:gd name="connsiteX1412" fmla="*/ 10889582 w 12191984"/>
              <a:gd name="connsiteY1412" fmla="*/ 6220676 h 6857991"/>
              <a:gd name="connsiteX1413" fmla="*/ 10889582 w 12191984"/>
              <a:gd name="connsiteY1413" fmla="*/ 6218799 h 6857991"/>
              <a:gd name="connsiteX1414" fmla="*/ 10888645 w 12191984"/>
              <a:gd name="connsiteY1414" fmla="*/ 6218799 h 6857991"/>
              <a:gd name="connsiteX1415" fmla="*/ 10888645 w 12191984"/>
              <a:gd name="connsiteY1415" fmla="*/ 6161541 h 6857991"/>
              <a:gd name="connsiteX1416" fmla="*/ 10886769 w 12191984"/>
              <a:gd name="connsiteY1416" fmla="*/ 6143707 h 6857991"/>
              <a:gd name="connsiteX1417" fmla="*/ 10881143 w 12191984"/>
              <a:gd name="connsiteY1417" fmla="*/ 6131505 h 6857991"/>
              <a:gd name="connsiteX1418" fmla="*/ 10870829 w 12191984"/>
              <a:gd name="connsiteY1418" fmla="*/ 6123057 h 6857991"/>
              <a:gd name="connsiteX1419" fmla="*/ 10854889 w 12191984"/>
              <a:gd name="connsiteY1419" fmla="*/ 6120241 h 6857991"/>
              <a:gd name="connsiteX1420" fmla="*/ 10839886 w 12191984"/>
              <a:gd name="connsiteY1420" fmla="*/ 6123996 h 6857991"/>
              <a:gd name="connsiteX1421" fmla="*/ 10824883 w 12191984"/>
              <a:gd name="connsiteY1421" fmla="*/ 6136198 h 6857991"/>
              <a:gd name="connsiteX1422" fmla="*/ 10824883 w 12191984"/>
              <a:gd name="connsiteY1422" fmla="*/ 6078941 h 6857991"/>
              <a:gd name="connsiteX1423" fmla="*/ 10824883 w 12191984"/>
              <a:gd name="connsiteY1423" fmla="*/ 6077063 h 6857991"/>
              <a:gd name="connsiteX1424" fmla="*/ 10823945 w 12191984"/>
              <a:gd name="connsiteY1424" fmla="*/ 6076125 h 6857991"/>
              <a:gd name="connsiteX1425" fmla="*/ 10821133 w 12191984"/>
              <a:gd name="connsiteY1425" fmla="*/ 6075186 h 6857991"/>
              <a:gd name="connsiteX1426" fmla="*/ 10816444 w 12191984"/>
              <a:gd name="connsiteY1426" fmla="*/ 6075186 h 6857991"/>
              <a:gd name="connsiteX1427" fmla="*/ 10812694 w 12191984"/>
              <a:gd name="connsiteY1427" fmla="*/ 6075186 h 6857991"/>
              <a:gd name="connsiteX1428" fmla="*/ 9228978 w 12191984"/>
              <a:gd name="connsiteY1428" fmla="*/ 6075186 h 6857991"/>
              <a:gd name="connsiteX1429" fmla="*/ 9226165 w 12191984"/>
              <a:gd name="connsiteY1429" fmla="*/ 6076125 h 6857991"/>
              <a:gd name="connsiteX1430" fmla="*/ 9225227 w 12191984"/>
              <a:gd name="connsiteY1430" fmla="*/ 6077063 h 6857991"/>
              <a:gd name="connsiteX1431" fmla="*/ 9225227 w 12191984"/>
              <a:gd name="connsiteY1431" fmla="*/ 6078941 h 6857991"/>
              <a:gd name="connsiteX1432" fmla="*/ 9225227 w 12191984"/>
              <a:gd name="connsiteY1432" fmla="*/ 6219738 h 6857991"/>
              <a:gd name="connsiteX1433" fmla="*/ 9225227 w 12191984"/>
              <a:gd name="connsiteY1433" fmla="*/ 6221615 h 6857991"/>
              <a:gd name="connsiteX1434" fmla="*/ 9226165 w 12191984"/>
              <a:gd name="connsiteY1434" fmla="*/ 6222553 h 6857991"/>
              <a:gd name="connsiteX1435" fmla="*/ 9228978 w 12191984"/>
              <a:gd name="connsiteY1435" fmla="*/ 6223492 h 6857991"/>
              <a:gd name="connsiteX1436" fmla="*/ 9232728 w 12191984"/>
              <a:gd name="connsiteY1436" fmla="*/ 6223492 h 6857991"/>
              <a:gd name="connsiteX1437" fmla="*/ 9237417 w 12191984"/>
              <a:gd name="connsiteY1437" fmla="*/ 6223492 h 6857991"/>
              <a:gd name="connsiteX1438" fmla="*/ 9240230 w 12191984"/>
              <a:gd name="connsiteY1438" fmla="*/ 6222553 h 6857991"/>
              <a:gd name="connsiteX1439" fmla="*/ 9241167 w 12191984"/>
              <a:gd name="connsiteY1439" fmla="*/ 6221615 h 6857991"/>
              <a:gd name="connsiteX1440" fmla="*/ 9241167 w 12191984"/>
              <a:gd name="connsiteY1440" fmla="*/ 6219738 h 6857991"/>
              <a:gd name="connsiteX1441" fmla="*/ 9241167 w 12191984"/>
              <a:gd name="connsiteY1441" fmla="*/ 6153094 h 6857991"/>
              <a:gd name="connsiteX1442" fmla="*/ 9255232 w 12191984"/>
              <a:gd name="connsiteY1442" fmla="*/ 6139014 h 6857991"/>
              <a:gd name="connsiteX1443" fmla="*/ 9268360 w 12191984"/>
              <a:gd name="connsiteY1443" fmla="*/ 6134321 h 6857991"/>
              <a:gd name="connsiteX1444" fmla="*/ 9277736 w 12191984"/>
              <a:gd name="connsiteY1444" fmla="*/ 6136198 h 6857991"/>
              <a:gd name="connsiteX1445" fmla="*/ 9284300 w 12191984"/>
              <a:gd name="connsiteY1445" fmla="*/ 6141830 h 6857991"/>
              <a:gd name="connsiteX1446" fmla="*/ 9288050 w 12191984"/>
              <a:gd name="connsiteY1446" fmla="*/ 6150278 h 6857991"/>
              <a:gd name="connsiteX1447" fmla="*/ 9288988 w 12191984"/>
              <a:gd name="connsiteY1447" fmla="*/ 6163419 h 6857991"/>
              <a:gd name="connsiteX1448" fmla="*/ 9288988 w 12191984"/>
              <a:gd name="connsiteY1448" fmla="*/ 6218799 h 6857991"/>
              <a:gd name="connsiteX1449" fmla="*/ 9288988 w 12191984"/>
              <a:gd name="connsiteY1449" fmla="*/ 6220676 h 6857991"/>
              <a:gd name="connsiteX1450" fmla="*/ 9289926 w 12191984"/>
              <a:gd name="connsiteY1450" fmla="*/ 6221615 h 6857991"/>
              <a:gd name="connsiteX1451" fmla="*/ 9292739 w 12191984"/>
              <a:gd name="connsiteY1451" fmla="*/ 6222553 h 6857991"/>
              <a:gd name="connsiteX1452" fmla="*/ 9297427 w 12191984"/>
              <a:gd name="connsiteY1452" fmla="*/ 6222553 h 6857991"/>
              <a:gd name="connsiteX1453" fmla="*/ 9302115 w 12191984"/>
              <a:gd name="connsiteY1453" fmla="*/ 6222553 h 6857991"/>
              <a:gd name="connsiteX1454" fmla="*/ 9304929 w 12191984"/>
              <a:gd name="connsiteY1454" fmla="*/ 6221615 h 6857991"/>
              <a:gd name="connsiteX1455" fmla="*/ 9305866 w 12191984"/>
              <a:gd name="connsiteY1455" fmla="*/ 6220676 h 6857991"/>
              <a:gd name="connsiteX1456" fmla="*/ 9305866 w 12191984"/>
              <a:gd name="connsiteY1456" fmla="*/ 6218799 h 6857991"/>
              <a:gd name="connsiteX1457" fmla="*/ 9304929 w 12191984"/>
              <a:gd name="connsiteY1457" fmla="*/ 6218799 h 6857991"/>
              <a:gd name="connsiteX1458" fmla="*/ 9304929 w 12191984"/>
              <a:gd name="connsiteY1458" fmla="*/ 6161541 h 6857991"/>
              <a:gd name="connsiteX1459" fmla="*/ 9303053 w 12191984"/>
              <a:gd name="connsiteY1459" fmla="*/ 6143707 h 6857991"/>
              <a:gd name="connsiteX1460" fmla="*/ 9297427 w 12191984"/>
              <a:gd name="connsiteY1460" fmla="*/ 6131505 h 6857991"/>
              <a:gd name="connsiteX1461" fmla="*/ 9287113 w 12191984"/>
              <a:gd name="connsiteY1461" fmla="*/ 6123057 h 6857991"/>
              <a:gd name="connsiteX1462" fmla="*/ 9271173 w 12191984"/>
              <a:gd name="connsiteY1462" fmla="*/ 6120241 h 6857991"/>
              <a:gd name="connsiteX1463" fmla="*/ 9256170 w 12191984"/>
              <a:gd name="connsiteY1463" fmla="*/ 6123996 h 6857991"/>
              <a:gd name="connsiteX1464" fmla="*/ 9241167 w 12191984"/>
              <a:gd name="connsiteY1464" fmla="*/ 6136198 h 6857991"/>
              <a:gd name="connsiteX1465" fmla="*/ 9241167 w 12191984"/>
              <a:gd name="connsiteY1465" fmla="*/ 6078941 h 6857991"/>
              <a:gd name="connsiteX1466" fmla="*/ 9241167 w 12191984"/>
              <a:gd name="connsiteY1466" fmla="*/ 6077063 h 6857991"/>
              <a:gd name="connsiteX1467" fmla="*/ 9240230 w 12191984"/>
              <a:gd name="connsiteY1467" fmla="*/ 6076125 h 6857991"/>
              <a:gd name="connsiteX1468" fmla="*/ 9237417 w 12191984"/>
              <a:gd name="connsiteY1468" fmla="*/ 6075186 h 6857991"/>
              <a:gd name="connsiteX1469" fmla="*/ 9232728 w 12191984"/>
              <a:gd name="connsiteY1469" fmla="*/ 6075186 h 6857991"/>
              <a:gd name="connsiteX1470" fmla="*/ 9228978 w 12191984"/>
              <a:gd name="connsiteY1470" fmla="*/ 6075186 h 6857991"/>
              <a:gd name="connsiteX1471" fmla="*/ 9028317 w 12191984"/>
              <a:gd name="connsiteY1471" fmla="*/ 6074247 h 6857991"/>
              <a:gd name="connsiteX1472" fmla="*/ 9025504 w 12191984"/>
              <a:gd name="connsiteY1472" fmla="*/ 6075186 h 6857991"/>
              <a:gd name="connsiteX1473" fmla="*/ 9023629 w 12191984"/>
              <a:gd name="connsiteY1473" fmla="*/ 6076124 h 6857991"/>
              <a:gd name="connsiteX1474" fmla="*/ 9023629 w 12191984"/>
              <a:gd name="connsiteY1474" fmla="*/ 6078002 h 6857991"/>
              <a:gd name="connsiteX1475" fmla="*/ 9023629 w 12191984"/>
              <a:gd name="connsiteY1475" fmla="*/ 6133382 h 6857991"/>
              <a:gd name="connsiteX1476" fmla="*/ 9009564 w 12191984"/>
              <a:gd name="connsiteY1476" fmla="*/ 6123057 h 6857991"/>
              <a:gd name="connsiteX1477" fmla="*/ 8994561 w 12191984"/>
              <a:gd name="connsiteY1477" fmla="*/ 6119302 h 6857991"/>
              <a:gd name="connsiteX1478" fmla="*/ 8976746 w 12191984"/>
              <a:gd name="connsiteY1478" fmla="*/ 6123057 h 6857991"/>
              <a:gd name="connsiteX1479" fmla="*/ 8963618 w 12191984"/>
              <a:gd name="connsiteY1479" fmla="*/ 6133382 h 6857991"/>
              <a:gd name="connsiteX1480" fmla="*/ 8956117 w 12191984"/>
              <a:gd name="connsiteY1480" fmla="*/ 6150277 h 6857991"/>
              <a:gd name="connsiteX1481" fmla="*/ 8953304 w 12191984"/>
              <a:gd name="connsiteY1481" fmla="*/ 6172805 h 6857991"/>
              <a:gd name="connsiteX1482" fmla="*/ 8955179 w 12191984"/>
              <a:gd name="connsiteY1482" fmla="*/ 6192516 h 6857991"/>
              <a:gd name="connsiteX1483" fmla="*/ 8961743 w 12191984"/>
              <a:gd name="connsiteY1483" fmla="*/ 6208473 h 6857991"/>
              <a:gd name="connsiteX1484" fmla="*/ 8973932 w 12191984"/>
              <a:gd name="connsiteY1484" fmla="*/ 6219737 h 6857991"/>
              <a:gd name="connsiteX1485" fmla="*/ 8991748 w 12191984"/>
              <a:gd name="connsiteY1485" fmla="*/ 6223492 h 6857991"/>
              <a:gd name="connsiteX1486" fmla="*/ 9009564 w 12191984"/>
              <a:gd name="connsiteY1486" fmla="*/ 6218799 h 6857991"/>
              <a:gd name="connsiteX1487" fmla="*/ 9025504 w 12191984"/>
              <a:gd name="connsiteY1487" fmla="*/ 6206596 h 6857991"/>
              <a:gd name="connsiteX1488" fmla="*/ 9025504 w 12191984"/>
              <a:gd name="connsiteY1488" fmla="*/ 6218799 h 6857991"/>
              <a:gd name="connsiteX1489" fmla="*/ 9025504 w 12191984"/>
              <a:gd name="connsiteY1489" fmla="*/ 6220676 h 6857991"/>
              <a:gd name="connsiteX1490" fmla="*/ 9026442 w 12191984"/>
              <a:gd name="connsiteY1490" fmla="*/ 6221614 h 6857991"/>
              <a:gd name="connsiteX1491" fmla="*/ 9029255 w 12191984"/>
              <a:gd name="connsiteY1491" fmla="*/ 6222553 h 6857991"/>
              <a:gd name="connsiteX1492" fmla="*/ 9033006 w 12191984"/>
              <a:gd name="connsiteY1492" fmla="*/ 6222553 h 6857991"/>
              <a:gd name="connsiteX1493" fmla="*/ 9036756 w 12191984"/>
              <a:gd name="connsiteY1493" fmla="*/ 6222553 h 6857991"/>
              <a:gd name="connsiteX1494" fmla="*/ 9039569 w 12191984"/>
              <a:gd name="connsiteY1494" fmla="*/ 6221614 h 6857991"/>
              <a:gd name="connsiteX1495" fmla="*/ 9040507 w 12191984"/>
              <a:gd name="connsiteY1495" fmla="*/ 6220676 h 6857991"/>
              <a:gd name="connsiteX1496" fmla="*/ 9040507 w 12191984"/>
              <a:gd name="connsiteY1496" fmla="*/ 6218799 h 6857991"/>
              <a:gd name="connsiteX1497" fmla="*/ 9042382 w 12191984"/>
              <a:gd name="connsiteY1497" fmla="*/ 6218799 h 6857991"/>
              <a:gd name="connsiteX1498" fmla="*/ 9042382 w 12191984"/>
              <a:gd name="connsiteY1498" fmla="*/ 6078002 h 6857991"/>
              <a:gd name="connsiteX1499" fmla="*/ 9041444 w 12191984"/>
              <a:gd name="connsiteY1499" fmla="*/ 6076124 h 6857991"/>
              <a:gd name="connsiteX1500" fmla="*/ 9039569 w 12191984"/>
              <a:gd name="connsiteY1500" fmla="*/ 6075186 h 6857991"/>
              <a:gd name="connsiteX1501" fmla="*/ 9036756 w 12191984"/>
              <a:gd name="connsiteY1501" fmla="*/ 6074247 h 6857991"/>
              <a:gd name="connsiteX1502" fmla="*/ 9032068 w 12191984"/>
              <a:gd name="connsiteY1502" fmla="*/ 6074247 h 6857991"/>
              <a:gd name="connsiteX1503" fmla="*/ 9028317 w 12191984"/>
              <a:gd name="connsiteY1503" fmla="*/ 6074247 h 6857991"/>
              <a:gd name="connsiteX1504" fmla="*/ 9854400 w 12191984"/>
              <a:gd name="connsiteY1504" fmla="*/ 5955040 h 6857991"/>
              <a:gd name="connsiteX1505" fmla="*/ 9878779 w 12191984"/>
              <a:gd name="connsiteY1505" fmla="*/ 5955978 h 6857991"/>
              <a:gd name="connsiteX1506" fmla="*/ 9891907 w 12191984"/>
              <a:gd name="connsiteY1506" fmla="*/ 5959733 h 6857991"/>
              <a:gd name="connsiteX1507" fmla="*/ 9896595 w 12191984"/>
              <a:gd name="connsiteY1507" fmla="*/ 5969119 h 6857991"/>
              <a:gd name="connsiteX1508" fmla="*/ 9894719 w 12191984"/>
              <a:gd name="connsiteY1508" fmla="*/ 5976628 h 6857991"/>
              <a:gd name="connsiteX1509" fmla="*/ 9890031 w 12191984"/>
              <a:gd name="connsiteY1509" fmla="*/ 5982260 h 6857991"/>
              <a:gd name="connsiteX1510" fmla="*/ 9881592 w 12191984"/>
              <a:gd name="connsiteY1510" fmla="*/ 5986015 h 6857991"/>
              <a:gd name="connsiteX1511" fmla="*/ 9868465 w 12191984"/>
              <a:gd name="connsiteY1511" fmla="*/ 5987892 h 6857991"/>
              <a:gd name="connsiteX1512" fmla="*/ 9848774 w 12191984"/>
              <a:gd name="connsiteY1512" fmla="*/ 5984138 h 6857991"/>
              <a:gd name="connsiteX1513" fmla="*/ 9842210 w 12191984"/>
              <a:gd name="connsiteY1513" fmla="*/ 5973812 h 6857991"/>
              <a:gd name="connsiteX1514" fmla="*/ 9843148 w 12191984"/>
              <a:gd name="connsiteY1514" fmla="*/ 5969119 h 6857991"/>
              <a:gd name="connsiteX1515" fmla="*/ 9845023 w 12191984"/>
              <a:gd name="connsiteY1515" fmla="*/ 5964426 h 6857991"/>
              <a:gd name="connsiteX1516" fmla="*/ 9848774 w 12191984"/>
              <a:gd name="connsiteY1516" fmla="*/ 5959733 h 6857991"/>
              <a:gd name="connsiteX1517" fmla="*/ 9854400 w 12191984"/>
              <a:gd name="connsiteY1517" fmla="*/ 5955040 h 6857991"/>
              <a:gd name="connsiteX1518" fmla="*/ 8073773 w 12191984"/>
              <a:gd name="connsiteY1518" fmla="*/ 5955040 h 6857991"/>
              <a:gd name="connsiteX1519" fmla="*/ 8098153 w 12191984"/>
              <a:gd name="connsiteY1519" fmla="*/ 5955978 h 6857991"/>
              <a:gd name="connsiteX1520" fmla="*/ 8111280 w 12191984"/>
              <a:gd name="connsiteY1520" fmla="*/ 5959733 h 6857991"/>
              <a:gd name="connsiteX1521" fmla="*/ 8115968 w 12191984"/>
              <a:gd name="connsiteY1521" fmla="*/ 5969119 h 6857991"/>
              <a:gd name="connsiteX1522" fmla="*/ 8114093 w 12191984"/>
              <a:gd name="connsiteY1522" fmla="*/ 5976628 h 6857991"/>
              <a:gd name="connsiteX1523" fmla="*/ 8109405 w 12191984"/>
              <a:gd name="connsiteY1523" fmla="*/ 5982260 h 6857991"/>
              <a:gd name="connsiteX1524" fmla="*/ 8100966 w 12191984"/>
              <a:gd name="connsiteY1524" fmla="*/ 5986015 h 6857991"/>
              <a:gd name="connsiteX1525" fmla="*/ 8087838 w 12191984"/>
              <a:gd name="connsiteY1525" fmla="*/ 5987892 h 6857991"/>
              <a:gd name="connsiteX1526" fmla="*/ 8068147 w 12191984"/>
              <a:gd name="connsiteY1526" fmla="*/ 5984138 h 6857991"/>
              <a:gd name="connsiteX1527" fmla="*/ 8061584 w 12191984"/>
              <a:gd name="connsiteY1527" fmla="*/ 5973812 h 6857991"/>
              <a:gd name="connsiteX1528" fmla="*/ 8062521 w 12191984"/>
              <a:gd name="connsiteY1528" fmla="*/ 5969119 h 6857991"/>
              <a:gd name="connsiteX1529" fmla="*/ 8064397 w 12191984"/>
              <a:gd name="connsiteY1529" fmla="*/ 5964426 h 6857991"/>
              <a:gd name="connsiteX1530" fmla="*/ 8068147 w 12191984"/>
              <a:gd name="connsiteY1530" fmla="*/ 5959733 h 6857991"/>
              <a:gd name="connsiteX1531" fmla="*/ 8073773 w 12191984"/>
              <a:gd name="connsiteY1531" fmla="*/ 5955040 h 6857991"/>
              <a:gd name="connsiteX1532" fmla="*/ 11392171 w 12191984"/>
              <a:gd name="connsiteY1532" fmla="*/ 5915616 h 6857991"/>
              <a:gd name="connsiteX1533" fmla="*/ 11407173 w 12191984"/>
              <a:gd name="connsiteY1533" fmla="*/ 5915616 h 6857991"/>
              <a:gd name="connsiteX1534" fmla="*/ 11408111 w 12191984"/>
              <a:gd name="connsiteY1534" fmla="*/ 5915616 h 6857991"/>
              <a:gd name="connsiteX1535" fmla="*/ 11408111 w 12191984"/>
              <a:gd name="connsiteY1535" fmla="*/ 5936266 h 6857991"/>
              <a:gd name="connsiteX1536" fmla="*/ 11395921 w 12191984"/>
              <a:gd name="connsiteY1536" fmla="*/ 5946591 h 6857991"/>
              <a:gd name="connsiteX1537" fmla="*/ 11382794 w 12191984"/>
              <a:gd name="connsiteY1537" fmla="*/ 5950346 h 6857991"/>
              <a:gd name="connsiteX1538" fmla="*/ 11369667 w 12191984"/>
              <a:gd name="connsiteY1538" fmla="*/ 5945653 h 6857991"/>
              <a:gd name="connsiteX1539" fmla="*/ 11364978 w 12191984"/>
              <a:gd name="connsiteY1539" fmla="*/ 5933450 h 6857991"/>
              <a:gd name="connsiteX1540" fmla="*/ 11366854 w 12191984"/>
              <a:gd name="connsiteY1540" fmla="*/ 5925941 h 6857991"/>
              <a:gd name="connsiteX1541" fmla="*/ 11371542 w 12191984"/>
              <a:gd name="connsiteY1541" fmla="*/ 5920309 h 6857991"/>
              <a:gd name="connsiteX1542" fmla="*/ 11379981 w 12191984"/>
              <a:gd name="connsiteY1542" fmla="*/ 5916555 h 6857991"/>
              <a:gd name="connsiteX1543" fmla="*/ 11392171 w 12191984"/>
              <a:gd name="connsiteY1543" fmla="*/ 5915616 h 6857991"/>
              <a:gd name="connsiteX1544" fmla="*/ 10051310 w 12191984"/>
              <a:gd name="connsiteY1544" fmla="*/ 5915616 h 6857991"/>
              <a:gd name="connsiteX1545" fmla="*/ 10066312 w 12191984"/>
              <a:gd name="connsiteY1545" fmla="*/ 5915616 h 6857991"/>
              <a:gd name="connsiteX1546" fmla="*/ 10067250 w 12191984"/>
              <a:gd name="connsiteY1546" fmla="*/ 5915616 h 6857991"/>
              <a:gd name="connsiteX1547" fmla="*/ 10067250 w 12191984"/>
              <a:gd name="connsiteY1547" fmla="*/ 5936266 h 6857991"/>
              <a:gd name="connsiteX1548" fmla="*/ 10055060 w 12191984"/>
              <a:gd name="connsiteY1548" fmla="*/ 5946592 h 6857991"/>
              <a:gd name="connsiteX1549" fmla="*/ 10041933 w 12191984"/>
              <a:gd name="connsiteY1549" fmla="*/ 5950346 h 6857991"/>
              <a:gd name="connsiteX1550" fmla="*/ 10028806 w 12191984"/>
              <a:gd name="connsiteY1550" fmla="*/ 5945653 h 6857991"/>
              <a:gd name="connsiteX1551" fmla="*/ 10024117 w 12191984"/>
              <a:gd name="connsiteY1551" fmla="*/ 5933450 h 6857991"/>
              <a:gd name="connsiteX1552" fmla="*/ 10025993 w 12191984"/>
              <a:gd name="connsiteY1552" fmla="*/ 5925941 h 6857991"/>
              <a:gd name="connsiteX1553" fmla="*/ 10030681 w 12191984"/>
              <a:gd name="connsiteY1553" fmla="*/ 5920309 h 6857991"/>
              <a:gd name="connsiteX1554" fmla="*/ 10039120 w 12191984"/>
              <a:gd name="connsiteY1554" fmla="*/ 5916555 h 6857991"/>
              <a:gd name="connsiteX1555" fmla="*/ 10051310 w 12191984"/>
              <a:gd name="connsiteY1555" fmla="*/ 5915616 h 6857991"/>
              <a:gd name="connsiteX1556" fmla="*/ 9036756 w 12191984"/>
              <a:gd name="connsiteY1556" fmla="*/ 5915616 h 6857991"/>
              <a:gd name="connsiteX1557" fmla="*/ 9051758 w 12191984"/>
              <a:gd name="connsiteY1557" fmla="*/ 5915616 h 6857991"/>
              <a:gd name="connsiteX1558" fmla="*/ 9052696 w 12191984"/>
              <a:gd name="connsiteY1558" fmla="*/ 5915616 h 6857991"/>
              <a:gd name="connsiteX1559" fmla="*/ 9052696 w 12191984"/>
              <a:gd name="connsiteY1559" fmla="*/ 5936266 h 6857991"/>
              <a:gd name="connsiteX1560" fmla="*/ 9040506 w 12191984"/>
              <a:gd name="connsiteY1560" fmla="*/ 5946592 h 6857991"/>
              <a:gd name="connsiteX1561" fmla="*/ 9027379 w 12191984"/>
              <a:gd name="connsiteY1561" fmla="*/ 5950346 h 6857991"/>
              <a:gd name="connsiteX1562" fmla="*/ 9014252 w 12191984"/>
              <a:gd name="connsiteY1562" fmla="*/ 5945653 h 6857991"/>
              <a:gd name="connsiteX1563" fmla="*/ 9009563 w 12191984"/>
              <a:gd name="connsiteY1563" fmla="*/ 5933450 h 6857991"/>
              <a:gd name="connsiteX1564" fmla="*/ 9011438 w 12191984"/>
              <a:gd name="connsiteY1564" fmla="*/ 5925941 h 6857991"/>
              <a:gd name="connsiteX1565" fmla="*/ 9016127 w 12191984"/>
              <a:gd name="connsiteY1565" fmla="*/ 5920309 h 6857991"/>
              <a:gd name="connsiteX1566" fmla="*/ 9024566 w 12191984"/>
              <a:gd name="connsiteY1566" fmla="*/ 5916555 h 6857991"/>
              <a:gd name="connsiteX1567" fmla="*/ 9036756 w 12191984"/>
              <a:gd name="connsiteY1567" fmla="*/ 5915616 h 6857991"/>
              <a:gd name="connsiteX1568" fmla="*/ 7811228 w 12191984"/>
              <a:gd name="connsiteY1568" fmla="*/ 5915616 h 6857991"/>
              <a:gd name="connsiteX1569" fmla="*/ 7826230 w 12191984"/>
              <a:gd name="connsiteY1569" fmla="*/ 5915616 h 6857991"/>
              <a:gd name="connsiteX1570" fmla="*/ 7827168 w 12191984"/>
              <a:gd name="connsiteY1570" fmla="*/ 5915616 h 6857991"/>
              <a:gd name="connsiteX1571" fmla="*/ 7827168 w 12191984"/>
              <a:gd name="connsiteY1571" fmla="*/ 5936266 h 6857991"/>
              <a:gd name="connsiteX1572" fmla="*/ 7814978 w 12191984"/>
              <a:gd name="connsiteY1572" fmla="*/ 5946592 h 6857991"/>
              <a:gd name="connsiteX1573" fmla="*/ 7801851 w 12191984"/>
              <a:gd name="connsiteY1573" fmla="*/ 5950346 h 6857991"/>
              <a:gd name="connsiteX1574" fmla="*/ 7788724 w 12191984"/>
              <a:gd name="connsiteY1574" fmla="*/ 5945653 h 6857991"/>
              <a:gd name="connsiteX1575" fmla="*/ 7784035 w 12191984"/>
              <a:gd name="connsiteY1575" fmla="*/ 5933450 h 6857991"/>
              <a:gd name="connsiteX1576" fmla="*/ 7785911 w 12191984"/>
              <a:gd name="connsiteY1576" fmla="*/ 5925941 h 6857991"/>
              <a:gd name="connsiteX1577" fmla="*/ 7790599 w 12191984"/>
              <a:gd name="connsiteY1577" fmla="*/ 5920309 h 6857991"/>
              <a:gd name="connsiteX1578" fmla="*/ 7799038 w 12191984"/>
              <a:gd name="connsiteY1578" fmla="*/ 5916555 h 6857991"/>
              <a:gd name="connsiteX1579" fmla="*/ 7811228 w 12191984"/>
              <a:gd name="connsiteY1579" fmla="*/ 5915616 h 6857991"/>
              <a:gd name="connsiteX1580" fmla="*/ 9578726 w 12191984"/>
              <a:gd name="connsiteY1580" fmla="*/ 5874316 h 6857991"/>
              <a:gd name="connsiteX1581" fmla="*/ 9589978 w 12191984"/>
              <a:gd name="connsiteY1581" fmla="*/ 5877132 h 6857991"/>
              <a:gd name="connsiteX1582" fmla="*/ 9597479 w 12191984"/>
              <a:gd name="connsiteY1582" fmla="*/ 5885579 h 6857991"/>
              <a:gd name="connsiteX1583" fmla="*/ 9601230 w 12191984"/>
              <a:gd name="connsiteY1583" fmla="*/ 5897782 h 6857991"/>
              <a:gd name="connsiteX1584" fmla="*/ 9602168 w 12191984"/>
              <a:gd name="connsiteY1584" fmla="*/ 5911862 h 6857991"/>
              <a:gd name="connsiteX1585" fmla="*/ 9601230 w 12191984"/>
              <a:gd name="connsiteY1585" fmla="*/ 5924064 h 6857991"/>
              <a:gd name="connsiteX1586" fmla="*/ 9596542 w 12191984"/>
              <a:gd name="connsiteY1586" fmla="*/ 5936266 h 6857991"/>
              <a:gd name="connsiteX1587" fmla="*/ 9589040 w 12191984"/>
              <a:gd name="connsiteY1587" fmla="*/ 5944714 h 6857991"/>
              <a:gd name="connsiteX1588" fmla="*/ 9577789 w 12191984"/>
              <a:gd name="connsiteY1588" fmla="*/ 5947530 h 6857991"/>
              <a:gd name="connsiteX1589" fmla="*/ 9564661 w 12191984"/>
              <a:gd name="connsiteY1589" fmla="*/ 5942837 h 6857991"/>
              <a:gd name="connsiteX1590" fmla="*/ 9550596 w 12191984"/>
              <a:gd name="connsiteY1590" fmla="*/ 5929696 h 6857991"/>
              <a:gd name="connsiteX1591" fmla="*/ 9550596 w 12191984"/>
              <a:gd name="connsiteY1591" fmla="*/ 5892150 h 6857991"/>
              <a:gd name="connsiteX1592" fmla="*/ 9558098 w 12191984"/>
              <a:gd name="connsiteY1592" fmla="*/ 5883702 h 6857991"/>
              <a:gd name="connsiteX1593" fmla="*/ 9565599 w 12191984"/>
              <a:gd name="connsiteY1593" fmla="*/ 5878070 h 6857991"/>
              <a:gd name="connsiteX1594" fmla="*/ 9572163 w 12191984"/>
              <a:gd name="connsiteY1594" fmla="*/ 5875254 h 6857991"/>
              <a:gd name="connsiteX1595" fmla="*/ 9578726 w 12191984"/>
              <a:gd name="connsiteY1595" fmla="*/ 5874316 h 6857991"/>
              <a:gd name="connsiteX1596" fmla="*/ 11085554 w 12191984"/>
              <a:gd name="connsiteY1596" fmla="*/ 5874315 h 6857991"/>
              <a:gd name="connsiteX1597" fmla="*/ 11099619 w 12191984"/>
              <a:gd name="connsiteY1597" fmla="*/ 5879009 h 6857991"/>
              <a:gd name="connsiteX1598" fmla="*/ 11113684 w 12191984"/>
              <a:gd name="connsiteY1598" fmla="*/ 5892150 h 6857991"/>
              <a:gd name="connsiteX1599" fmla="*/ 11112746 w 12191984"/>
              <a:gd name="connsiteY1599" fmla="*/ 5892150 h 6857991"/>
              <a:gd name="connsiteX1600" fmla="*/ 11112746 w 12191984"/>
              <a:gd name="connsiteY1600" fmla="*/ 5929695 h 6857991"/>
              <a:gd name="connsiteX1601" fmla="*/ 11105245 w 12191984"/>
              <a:gd name="connsiteY1601" fmla="*/ 5938143 h 6857991"/>
              <a:gd name="connsiteX1602" fmla="*/ 11097743 w 12191984"/>
              <a:gd name="connsiteY1602" fmla="*/ 5943775 h 6857991"/>
              <a:gd name="connsiteX1603" fmla="*/ 11091180 w 12191984"/>
              <a:gd name="connsiteY1603" fmla="*/ 5946591 h 6857991"/>
              <a:gd name="connsiteX1604" fmla="*/ 11084616 w 12191984"/>
              <a:gd name="connsiteY1604" fmla="*/ 5947530 h 6857991"/>
              <a:gd name="connsiteX1605" fmla="*/ 11073364 w 12191984"/>
              <a:gd name="connsiteY1605" fmla="*/ 5944714 h 6857991"/>
              <a:gd name="connsiteX1606" fmla="*/ 11065863 w 12191984"/>
              <a:gd name="connsiteY1606" fmla="*/ 5936266 h 6857991"/>
              <a:gd name="connsiteX1607" fmla="*/ 11062112 w 12191984"/>
              <a:gd name="connsiteY1607" fmla="*/ 5924064 h 6857991"/>
              <a:gd name="connsiteX1608" fmla="*/ 11061175 w 12191984"/>
              <a:gd name="connsiteY1608" fmla="*/ 5909984 h 6857991"/>
              <a:gd name="connsiteX1609" fmla="*/ 11062112 w 12191984"/>
              <a:gd name="connsiteY1609" fmla="*/ 5896843 h 6857991"/>
              <a:gd name="connsiteX1610" fmla="*/ 11066801 w 12191984"/>
              <a:gd name="connsiteY1610" fmla="*/ 5885579 h 6857991"/>
              <a:gd name="connsiteX1611" fmla="*/ 11074302 w 12191984"/>
              <a:gd name="connsiteY1611" fmla="*/ 5877131 h 6857991"/>
              <a:gd name="connsiteX1612" fmla="*/ 11085554 w 12191984"/>
              <a:gd name="connsiteY1612" fmla="*/ 5874315 h 6857991"/>
              <a:gd name="connsiteX1613" fmla="*/ 10652353 w 12191984"/>
              <a:gd name="connsiteY1613" fmla="*/ 5874315 h 6857991"/>
              <a:gd name="connsiteX1614" fmla="*/ 10666418 w 12191984"/>
              <a:gd name="connsiteY1614" fmla="*/ 5879009 h 6857991"/>
              <a:gd name="connsiteX1615" fmla="*/ 10680483 w 12191984"/>
              <a:gd name="connsiteY1615" fmla="*/ 5892150 h 6857991"/>
              <a:gd name="connsiteX1616" fmla="*/ 10679546 w 12191984"/>
              <a:gd name="connsiteY1616" fmla="*/ 5892150 h 6857991"/>
              <a:gd name="connsiteX1617" fmla="*/ 10679546 w 12191984"/>
              <a:gd name="connsiteY1617" fmla="*/ 5929695 h 6857991"/>
              <a:gd name="connsiteX1618" fmla="*/ 10672044 w 12191984"/>
              <a:gd name="connsiteY1618" fmla="*/ 5938143 h 6857991"/>
              <a:gd name="connsiteX1619" fmla="*/ 10664543 w 12191984"/>
              <a:gd name="connsiteY1619" fmla="*/ 5943775 h 6857991"/>
              <a:gd name="connsiteX1620" fmla="*/ 10657979 w 12191984"/>
              <a:gd name="connsiteY1620" fmla="*/ 5946591 h 6857991"/>
              <a:gd name="connsiteX1621" fmla="*/ 10651416 w 12191984"/>
              <a:gd name="connsiteY1621" fmla="*/ 5947530 h 6857991"/>
              <a:gd name="connsiteX1622" fmla="*/ 10640164 w 12191984"/>
              <a:gd name="connsiteY1622" fmla="*/ 5944714 h 6857991"/>
              <a:gd name="connsiteX1623" fmla="*/ 10632662 w 12191984"/>
              <a:gd name="connsiteY1623" fmla="*/ 5936266 h 6857991"/>
              <a:gd name="connsiteX1624" fmla="*/ 10628912 w 12191984"/>
              <a:gd name="connsiteY1624" fmla="*/ 5924064 h 6857991"/>
              <a:gd name="connsiteX1625" fmla="*/ 10627974 w 12191984"/>
              <a:gd name="connsiteY1625" fmla="*/ 5909984 h 6857991"/>
              <a:gd name="connsiteX1626" fmla="*/ 10628912 w 12191984"/>
              <a:gd name="connsiteY1626" fmla="*/ 5896843 h 6857991"/>
              <a:gd name="connsiteX1627" fmla="*/ 10633600 w 12191984"/>
              <a:gd name="connsiteY1627" fmla="*/ 5885579 h 6857991"/>
              <a:gd name="connsiteX1628" fmla="*/ 10641101 w 12191984"/>
              <a:gd name="connsiteY1628" fmla="*/ 5877131 h 6857991"/>
              <a:gd name="connsiteX1629" fmla="*/ 10652353 w 12191984"/>
              <a:gd name="connsiteY1629" fmla="*/ 5874315 h 6857991"/>
              <a:gd name="connsiteX1630" fmla="*/ 10975847 w 12191984"/>
              <a:gd name="connsiteY1630" fmla="*/ 5873377 h 6857991"/>
              <a:gd name="connsiteX1631" fmla="*/ 10989912 w 12191984"/>
              <a:gd name="connsiteY1631" fmla="*/ 5876193 h 6857991"/>
              <a:gd name="connsiteX1632" fmla="*/ 10999289 w 12191984"/>
              <a:gd name="connsiteY1632" fmla="*/ 5884641 h 6857991"/>
              <a:gd name="connsiteX1633" fmla="*/ 11003977 w 12191984"/>
              <a:gd name="connsiteY1633" fmla="*/ 5896843 h 6857991"/>
              <a:gd name="connsiteX1634" fmla="*/ 11005853 w 12191984"/>
              <a:gd name="connsiteY1634" fmla="*/ 5911861 h 6857991"/>
              <a:gd name="connsiteX1635" fmla="*/ 11003977 w 12191984"/>
              <a:gd name="connsiteY1635" fmla="*/ 5926880 h 6857991"/>
              <a:gd name="connsiteX1636" fmla="*/ 10998351 w 12191984"/>
              <a:gd name="connsiteY1636" fmla="*/ 5939082 h 6857991"/>
              <a:gd name="connsiteX1637" fmla="*/ 10988975 w 12191984"/>
              <a:gd name="connsiteY1637" fmla="*/ 5946591 h 6857991"/>
              <a:gd name="connsiteX1638" fmla="*/ 10975847 w 12191984"/>
              <a:gd name="connsiteY1638" fmla="*/ 5949407 h 6857991"/>
              <a:gd name="connsiteX1639" fmla="*/ 10961782 w 12191984"/>
              <a:gd name="connsiteY1639" fmla="*/ 5946591 h 6857991"/>
              <a:gd name="connsiteX1640" fmla="*/ 10952406 w 12191984"/>
              <a:gd name="connsiteY1640" fmla="*/ 5938143 h 6857991"/>
              <a:gd name="connsiteX1641" fmla="*/ 10947717 w 12191984"/>
              <a:gd name="connsiteY1641" fmla="*/ 5925941 h 6857991"/>
              <a:gd name="connsiteX1642" fmla="*/ 10945842 w 12191984"/>
              <a:gd name="connsiteY1642" fmla="*/ 5910923 h 6857991"/>
              <a:gd name="connsiteX1643" fmla="*/ 10947717 w 12191984"/>
              <a:gd name="connsiteY1643" fmla="*/ 5895904 h 6857991"/>
              <a:gd name="connsiteX1644" fmla="*/ 10953344 w 12191984"/>
              <a:gd name="connsiteY1644" fmla="*/ 5883702 h 6857991"/>
              <a:gd name="connsiteX1645" fmla="*/ 10962720 w 12191984"/>
              <a:gd name="connsiteY1645" fmla="*/ 5876193 h 6857991"/>
              <a:gd name="connsiteX1646" fmla="*/ 10975847 w 12191984"/>
              <a:gd name="connsiteY1646" fmla="*/ 5873377 h 6857991"/>
              <a:gd name="connsiteX1647" fmla="*/ 10547335 w 12191984"/>
              <a:gd name="connsiteY1647" fmla="*/ 5873377 h 6857991"/>
              <a:gd name="connsiteX1648" fmla="*/ 10566088 w 12191984"/>
              <a:gd name="connsiteY1648" fmla="*/ 5880886 h 6857991"/>
              <a:gd name="connsiteX1649" fmla="*/ 10572652 w 12191984"/>
              <a:gd name="connsiteY1649" fmla="*/ 5902475 h 6857991"/>
              <a:gd name="connsiteX1650" fmla="*/ 10572652 w 12191984"/>
              <a:gd name="connsiteY1650" fmla="*/ 5903413 h 6857991"/>
              <a:gd name="connsiteX1651" fmla="*/ 10521080 w 12191984"/>
              <a:gd name="connsiteY1651" fmla="*/ 5903413 h 6857991"/>
              <a:gd name="connsiteX1652" fmla="*/ 10522956 w 12191984"/>
              <a:gd name="connsiteY1652" fmla="*/ 5892150 h 6857991"/>
              <a:gd name="connsiteX1653" fmla="*/ 10527644 w 12191984"/>
              <a:gd name="connsiteY1653" fmla="*/ 5882763 h 6857991"/>
              <a:gd name="connsiteX1654" fmla="*/ 10536083 w 12191984"/>
              <a:gd name="connsiteY1654" fmla="*/ 5876193 h 6857991"/>
              <a:gd name="connsiteX1655" fmla="*/ 10547335 w 12191984"/>
              <a:gd name="connsiteY1655" fmla="*/ 5873377 h 6857991"/>
              <a:gd name="connsiteX1656" fmla="*/ 9761572 w 12191984"/>
              <a:gd name="connsiteY1656" fmla="*/ 5873377 h 6857991"/>
              <a:gd name="connsiteX1657" fmla="*/ 9775637 w 12191984"/>
              <a:gd name="connsiteY1657" fmla="*/ 5876193 h 6857991"/>
              <a:gd name="connsiteX1658" fmla="*/ 9785013 w 12191984"/>
              <a:gd name="connsiteY1658" fmla="*/ 5884640 h 6857991"/>
              <a:gd name="connsiteX1659" fmla="*/ 9789701 w 12191984"/>
              <a:gd name="connsiteY1659" fmla="*/ 5896843 h 6857991"/>
              <a:gd name="connsiteX1660" fmla="*/ 9791577 w 12191984"/>
              <a:gd name="connsiteY1660" fmla="*/ 5911861 h 6857991"/>
              <a:gd name="connsiteX1661" fmla="*/ 9789701 w 12191984"/>
              <a:gd name="connsiteY1661" fmla="*/ 5926880 h 6857991"/>
              <a:gd name="connsiteX1662" fmla="*/ 9784076 w 12191984"/>
              <a:gd name="connsiteY1662" fmla="*/ 5939082 h 6857991"/>
              <a:gd name="connsiteX1663" fmla="*/ 9774699 w 12191984"/>
              <a:gd name="connsiteY1663" fmla="*/ 5946591 h 6857991"/>
              <a:gd name="connsiteX1664" fmla="*/ 9761572 w 12191984"/>
              <a:gd name="connsiteY1664" fmla="*/ 5949407 h 6857991"/>
              <a:gd name="connsiteX1665" fmla="*/ 9747507 w 12191984"/>
              <a:gd name="connsiteY1665" fmla="*/ 5946591 h 6857991"/>
              <a:gd name="connsiteX1666" fmla="*/ 9738130 w 12191984"/>
              <a:gd name="connsiteY1666" fmla="*/ 5938143 h 6857991"/>
              <a:gd name="connsiteX1667" fmla="*/ 9733442 w 12191984"/>
              <a:gd name="connsiteY1667" fmla="*/ 5925941 h 6857991"/>
              <a:gd name="connsiteX1668" fmla="*/ 9731566 w 12191984"/>
              <a:gd name="connsiteY1668" fmla="*/ 5910923 h 6857991"/>
              <a:gd name="connsiteX1669" fmla="*/ 9733442 w 12191984"/>
              <a:gd name="connsiteY1669" fmla="*/ 5895904 h 6857991"/>
              <a:gd name="connsiteX1670" fmla="*/ 9739068 w 12191984"/>
              <a:gd name="connsiteY1670" fmla="*/ 5883702 h 6857991"/>
              <a:gd name="connsiteX1671" fmla="*/ 9748444 w 12191984"/>
              <a:gd name="connsiteY1671" fmla="*/ 5876193 h 6857991"/>
              <a:gd name="connsiteX1672" fmla="*/ 9761572 w 12191984"/>
              <a:gd name="connsiteY1672" fmla="*/ 5873377 h 6857991"/>
              <a:gd name="connsiteX1673" fmla="*/ 9261795 w 12191984"/>
              <a:gd name="connsiteY1673" fmla="*/ 5873377 h 6857991"/>
              <a:gd name="connsiteX1674" fmla="*/ 9275860 w 12191984"/>
              <a:gd name="connsiteY1674" fmla="*/ 5876193 h 6857991"/>
              <a:gd name="connsiteX1675" fmla="*/ 9285237 w 12191984"/>
              <a:gd name="connsiteY1675" fmla="*/ 5884640 h 6857991"/>
              <a:gd name="connsiteX1676" fmla="*/ 9289925 w 12191984"/>
              <a:gd name="connsiteY1676" fmla="*/ 5896843 h 6857991"/>
              <a:gd name="connsiteX1677" fmla="*/ 9291801 w 12191984"/>
              <a:gd name="connsiteY1677" fmla="*/ 5911861 h 6857991"/>
              <a:gd name="connsiteX1678" fmla="*/ 9289925 w 12191984"/>
              <a:gd name="connsiteY1678" fmla="*/ 5926880 h 6857991"/>
              <a:gd name="connsiteX1679" fmla="*/ 9284299 w 12191984"/>
              <a:gd name="connsiteY1679" fmla="*/ 5939082 h 6857991"/>
              <a:gd name="connsiteX1680" fmla="*/ 9274923 w 12191984"/>
              <a:gd name="connsiteY1680" fmla="*/ 5946591 h 6857991"/>
              <a:gd name="connsiteX1681" fmla="*/ 9261795 w 12191984"/>
              <a:gd name="connsiteY1681" fmla="*/ 5949407 h 6857991"/>
              <a:gd name="connsiteX1682" fmla="*/ 9247730 w 12191984"/>
              <a:gd name="connsiteY1682" fmla="*/ 5946591 h 6857991"/>
              <a:gd name="connsiteX1683" fmla="*/ 9238354 w 12191984"/>
              <a:gd name="connsiteY1683" fmla="*/ 5938143 h 6857991"/>
              <a:gd name="connsiteX1684" fmla="*/ 9233665 w 12191984"/>
              <a:gd name="connsiteY1684" fmla="*/ 5925941 h 6857991"/>
              <a:gd name="connsiteX1685" fmla="*/ 9231790 w 12191984"/>
              <a:gd name="connsiteY1685" fmla="*/ 5910923 h 6857991"/>
              <a:gd name="connsiteX1686" fmla="*/ 9233665 w 12191984"/>
              <a:gd name="connsiteY1686" fmla="*/ 5895904 h 6857991"/>
              <a:gd name="connsiteX1687" fmla="*/ 9239291 w 12191984"/>
              <a:gd name="connsiteY1687" fmla="*/ 5883702 h 6857991"/>
              <a:gd name="connsiteX1688" fmla="*/ 9248668 w 12191984"/>
              <a:gd name="connsiteY1688" fmla="*/ 5876193 h 6857991"/>
              <a:gd name="connsiteX1689" fmla="*/ 9261795 w 12191984"/>
              <a:gd name="connsiteY1689" fmla="*/ 5873377 h 6857991"/>
              <a:gd name="connsiteX1690" fmla="*/ 8826719 w 12191984"/>
              <a:gd name="connsiteY1690" fmla="*/ 5873377 h 6857991"/>
              <a:gd name="connsiteX1691" fmla="*/ 8840784 w 12191984"/>
              <a:gd name="connsiteY1691" fmla="*/ 5876193 h 6857991"/>
              <a:gd name="connsiteX1692" fmla="*/ 8850161 w 12191984"/>
              <a:gd name="connsiteY1692" fmla="*/ 5884640 h 6857991"/>
              <a:gd name="connsiteX1693" fmla="*/ 8854849 w 12191984"/>
              <a:gd name="connsiteY1693" fmla="*/ 5896843 h 6857991"/>
              <a:gd name="connsiteX1694" fmla="*/ 8856724 w 12191984"/>
              <a:gd name="connsiteY1694" fmla="*/ 5911861 h 6857991"/>
              <a:gd name="connsiteX1695" fmla="*/ 8854849 w 12191984"/>
              <a:gd name="connsiteY1695" fmla="*/ 5926880 h 6857991"/>
              <a:gd name="connsiteX1696" fmla="*/ 8849223 w 12191984"/>
              <a:gd name="connsiteY1696" fmla="*/ 5939082 h 6857991"/>
              <a:gd name="connsiteX1697" fmla="*/ 8839847 w 12191984"/>
              <a:gd name="connsiteY1697" fmla="*/ 5946591 h 6857991"/>
              <a:gd name="connsiteX1698" fmla="*/ 8826719 w 12191984"/>
              <a:gd name="connsiteY1698" fmla="*/ 5949407 h 6857991"/>
              <a:gd name="connsiteX1699" fmla="*/ 8812654 w 12191984"/>
              <a:gd name="connsiteY1699" fmla="*/ 5946591 h 6857991"/>
              <a:gd name="connsiteX1700" fmla="*/ 8803278 w 12191984"/>
              <a:gd name="connsiteY1700" fmla="*/ 5938143 h 6857991"/>
              <a:gd name="connsiteX1701" fmla="*/ 8798589 w 12191984"/>
              <a:gd name="connsiteY1701" fmla="*/ 5925941 h 6857991"/>
              <a:gd name="connsiteX1702" fmla="*/ 8796714 w 12191984"/>
              <a:gd name="connsiteY1702" fmla="*/ 5910923 h 6857991"/>
              <a:gd name="connsiteX1703" fmla="*/ 8798589 w 12191984"/>
              <a:gd name="connsiteY1703" fmla="*/ 5895904 h 6857991"/>
              <a:gd name="connsiteX1704" fmla="*/ 8804215 w 12191984"/>
              <a:gd name="connsiteY1704" fmla="*/ 5883702 h 6857991"/>
              <a:gd name="connsiteX1705" fmla="*/ 8813592 w 12191984"/>
              <a:gd name="connsiteY1705" fmla="*/ 5876193 h 6857991"/>
              <a:gd name="connsiteX1706" fmla="*/ 8826719 w 12191984"/>
              <a:gd name="connsiteY1706" fmla="*/ 5873377 h 6857991"/>
              <a:gd name="connsiteX1707" fmla="*/ 7985633 w 12191984"/>
              <a:gd name="connsiteY1707" fmla="*/ 5873377 h 6857991"/>
              <a:gd name="connsiteX1708" fmla="*/ 8004386 w 12191984"/>
              <a:gd name="connsiteY1708" fmla="*/ 5880886 h 6857991"/>
              <a:gd name="connsiteX1709" fmla="*/ 8010950 w 12191984"/>
              <a:gd name="connsiteY1709" fmla="*/ 5902475 h 6857991"/>
              <a:gd name="connsiteX1710" fmla="*/ 8010950 w 12191984"/>
              <a:gd name="connsiteY1710" fmla="*/ 5903413 h 6857991"/>
              <a:gd name="connsiteX1711" fmla="*/ 7959378 w 12191984"/>
              <a:gd name="connsiteY1711" fmla="*/ 5903413 h 6857991"/>
              <a:gd name="connsiteX1712" fmla="*/ 7961254 w 12191984"/>
              <a:gd name="connsiteY1712" fmla="*/ 5892150 h 6857991"/>
              <a:gd name="connsiteX1713" fmla="*/ 7965942 w 12191984"/>
              <a:gd name="connsiteY1713" fmla="*/ 5882763 h 6857991"/>
              <a:gd name="connsiteX1714" fmla="*/ 7974381 w 12191984"/>
              <a:gd name="connsiteY1714" fmla="*/ 5876193 h 6857991"/>
              <a:gd name="connsiteX1715" fmla="*/ 7985633 w 12191984"/>
              <a:gd name="connsiteY1715" fmla="*/ 5873377 h 6857991"/>
              <a:gd name="connsiteX1716" fmla="*/ 9866589 w 12191984"/>
              <a:gd name="connsiteY1716" fmla="*/ 5872439 h 6857991"/>
              <a:gd name="connsiteX1717" fmla="*/ 9881592 w 12191984"/>
              <a:gd name="connsiteY1717" fmla="*/ 5878071 h 6857991"/>
              <a:gd name="connsiteX1718" fmla="*/ 9887218 w 12191984"/>
              <a:gd name="connsiteY1718" fmla="*/ 5893089 h 6857991"/>
              <a:gd name="connsiteX1719" fmla="*/ 9887218 w 12191984"/>
              <a:gd name="connsiteY1719" fmla="*/ 5901537 h 6857991"/>
              <a:gd name="connsiteX1720" fmla="*/ 9883467 w 12191984"/>
              <a:gd name="connsiteY1720" fmla="*/ 5908107 h 6857991"/>
              <a:gd name="connsiteX1721" fmla="*/ 9876904 w 12191984"/>
              <a:gd name="connsiteY1721" fmla="*/ 5912800 h 6857991"/>
              <a:gd name="connsiteX1722" fmla="*/ 9867527 w 12191984"/>
              <a:gd name="connsiteY1722" fmla="*/ 5914678 h 6857991"/>
              <a:gd name="connsiteX1723" fmla="*/ 9852525 w 12191984"/>
              <a:gd name="connsiteY1723" fmla="*/ 5909046 h 6857991"/>
              <a:gd name="connsiteX1724" fmla="*/ 9846898 w 12191984"/>
              <a:gd name="connsiteY1724" fmla="*/ 5894028 h 6857991"/>
              <a:gd name="connsiteX1725" fmla="*/ 9847836 w 12191984"/>
              <a:gd name="connsiteY1725" fmla="*/ 5885580 h 6857991"/>
              <a:gd name="connsiteX1726" fmla="*/ 9851587 w 12191984"/>
              <a:gd name="connsiteY1726" fmla="*/ 5879009 h 6857991"/>
              <a:gd name="connsiteX1727" fmla="*/ 9858151 w 12191984"/>
              <a:gd name="connsiteY1727" fmla="*/ 5874316 h 6857991"/>
              <a:gd name="connsiteX1728" fmla="*/ 9866589 w 12191984"/>
              <a:gd name="connsiteY1728" fmla="*/ 5872439 h 6857991"/>
              <a:gd name="connsiteX1729" fmla="*/ 8086901 w 12191984"/>
              <a:gd name="connsiteY1729" fmla="*/ 5872439 h 6857991"/>
              <a:gd name="connsiteX1730" fmla="*/ 8101903 w 12191984"/>
              <a:gd name="connsiteY1730" fmla="*/ 5878071 h 6857991"/>
              <a:gd name="connsiteX1731" fmla="*/ 8107529 w 12191984"/>
              <a:gd name="connsiteY1731" fmla="*/ 5893089 h 6857991"/>
              <a:gd name="connsiteX1732" fmla="*/ 8107529 w 12191984"/>
              <a:gd name="connsiteY1732" fmla="*/ 5901537 h 6857991"/>
              <a:gd name="connsiteX1733" fmla="*/ 8103779 w 12191984"/>
              <a:gd name="connsiteY1733" fmla="*/ 5908107 h 6857991"/>
              <a:gd name="connsiteX1734" fmla="*/ 8097215 w 12191984"/>
              <a:gd name="connsiteY1734" fmla="*/ 5912800 h 6857991"/>
              <a:gd name="connsiteX1735" fmla="*/ 8087838 w 12191984"/>
              <a:gd name="connsiteY1735" fmla="*/ 5914678 h 6857991"/>
              <a:gd name="connsiteX1736" fmla="*/ 8072836 w 12191984"/>
              <a:gd name="connsiteY1736" fmla="*/ 5909046 h 6857991"/>
              <a:gd name="connsiteX1737" fmla="*/ 8067210 w 12191984"/>
              <a:gd name="connsiteY1737" fmla="*/ 5894028 h 6857991"/>
              <a:gd name="connsiteX1738" fmla="*/ 8068147 w 12191984"/>
              <a:gd name="connsiteY1738" fmla="*/ 5885580 h 6857991"/>
              <a:gd name="connsiteX1739" fmla="*/ 8071898 w 12191984"/>
              <a:gd name="connsiteY1739" fmla="*/ 5879009 h 6857991"/>
              <a:gd name="connsiteX1740" fmla="*/ 8078462 w 12191984"/>
              <a:gd name="connsiteY1740" fmla="*/ 5874316 h 6857991"/>
              <a:gd name="connsiteX1741" fmla="*/ 8086901 w 12191984"/>
              <a:gd name="connsiteY1741" fmla="*/ 5872439 h 6857991"/>
              <a:gd name="connsiteX1742" fmla="*/ 11386544 w 12191984"/>
              <a:gd name="connsiteY1742" fmla="*/ 5863052 h 6857991"/>
              <a:gd name="connsiteX1743" fmla="*/ 11375293 w 12191984"/>
              <a:gd name="connsiteY1743" fmla="*/ 5863991 h 6857991"/>
              <a:gd name="connsiteX1744" fmla="*/ 11364978 w 12191984"/>
              <a:gd name="connsiteY1744" fmla="*/ 5866806 h 6857991"/>
              <a:gd name="connsiteX1745" fmla="*/ 11356540 w 12191984"/>
              <a:gd name="connsiteY1745" fmla="*/ 5870561 h 6857991"/>
              <a:gd name="connsiteX1746" fmla="*/ 11351851 w 12191984"/>
              <a:gd name="connsiteY1746" fmla="*/ 5873377 h 6857991"/>
              <a:gd name="connsiteX1747" fmla="*/ 11349976 w 12191984"/>
              <a:gd name="connsiteY1747" fmla="*/ 5876193 h 6857991"/>
              <a:gd name="connsiteX1748" fmla="*/ 11349976 w 12191984"/>
              <a:gd name="connsiteY1748" fmla="*/ 5879948 h 6857991"/>
              <a:gd name="connsiteX1749" fmla="*/ 11349976 w 12191984"/>
              <a:gd name="connsiteY1749" fmla="*/ 5882763 h 6857991"/>
              <a:gd name="connsiteX1750" fmla="*/ 11350913 w 12191984"/>
              <a:gd name="connsiteY1750" fmla="*/ 5884641 h 6857991"/>
              <a:gd name="connsiteX1751" fmla="*/ 11351851 w 12191984"/>
              <a:gd name="connsiteY1751" fmla="*/ 5885579 h 6857991"/>
              <a:gd name="connsiteX1752" fmla="*/ 11353726 w 12191984"/>
              <a:gd name="connsiteY1752" fmla="*/ 5885579 h 6857991"/>
              <a:gd name="connsiteX1753" fmla="*/ 11357477 w 12191984"/>
              <a:gd name="connsiteY1753" fmla="*/ 5883702 h 6857991"/>
              <a:gd name="connsiteX1754" fmla="*/ 11364041 w 12191984"/>
              <a:gd name="connsiteY1754" fmla="*/ 5879948 h 6857991"/>
              <a:gd name="connsiteX1755" fmla="*/ 11373418 w 12191984"/>
              <a:gd name="connsiteY1755" fmla="*/ 5876193 h 6857991"/>
              <a:gd name="connsiteX1756" fmla="*/ 11384670 w 12191984"/>
              <a:gd name="connsiteY1756" fmla="*/ 5874316 h 6857991"/>
              <a:gd name="connsiteX1757" fmla="*/ 11394984 w 12191984"/>
              <a:gd name="connsiteY1757" fmla="*/ 5876193 h 6857991"/>
              <a:gd name="connsiteX1758" fmla="*/ 11401547 w 12191984"/>
              <a:gd name="connsiteY1758" fmla="*/ 5879948 h 6857991"/>
              <a:gd name="connsiteX1759" fmla="*/ 11405298 w 12191984"/>
              <a:gd name="connsiteY1759" fmla="*/ 5886518 h 6857991"/>
              <a:gd name="connsiteX1760" fmla="*/ 11406236 w 12191984"/>
              <a:gd name="connsiteY1760" fmla="*/ 5895905 h 6857991"/>
              <a:gd name="connsiteX1761" fmla="*/ 11406236 w 12191984"/>
              <a:gd name="connsiteY1761" fmla="*/ 5903414 h 6857991"/>
              <a:gd name="connsiteX1762" fmla="*/ 11393108 w 12191984"/>
              <a:gd name="connsiteY1762" fmla="*/ 5903414 h 6857991"/>
              <a:gd name="connsiteX1763" fmla="*/ 11373418 w 12191984"/>
              <a:gd name="connsiteY1763" fmla="*/ 5905291 h 6857991"/>
              <a:gd name="connsiteX1764" fmla="*/ 11358415 w 12191984"/>
              <a:gd name="connsiteY1764" fmla="*/ 5910923 h 6857991"/>
              <a:gd name="connsiteX1765" fmla="*/ 11349038 w 12191984"/>
              <a:gd name="connsiteY1765" fmla="*/ 5920309 h 6857991"/>
              <a:gd name="connsiteX1766" fmla="*/ 11346225 w 12191984"/>
              <a:gd name="connsiteY1766" fmla="*/ 5934389 h 6857991"/>
              <a:gd name="connsiteX1767" fmla="*/ 11349038 w 12191984"/>
              <a:gd name="connsiteY1767" fmla="*/ 5946591 h 6857991"/>
              <a:gd name="connsiteX1768" fmla="*/ 11355602 w 12191984"/>
              <a:gd name="connsiteY1768" fmla="*/ 5955978 h 6857991"/>
              <a:gd name="connsiteX1769" fmla="*/ 11365916 w 12191984"/>
              <a:gd name="connsiteY1769" fmla="*/ 5961610 h 6857991"/>
              <a:gd name="connsiteX1770" fmla="*/ 11379043 w 12191984"/>
              <a:gd name="connsiteY1770" fmla="*/ 5963487 h 6857991"/>
              <a:gd name="connsiteX1771" fmla="*/ 11394984 w 12191984"/>
              <a:gd name="connsiteY1771" fmla="*/ 5959732 h 6857991"/>
              <a:gd name="connsiteX1772" fmla="*/ 11409049 w 12191984"/>
              <a:gd name="connsiteY1772" fmla="*/ 5949407 h 6857991"/>
              <a:gd name="connsiteX1773" fmla="*/ 11409049 w 12191984"/>
              <a:gd name="connsiteY1773" fmla="*/ 5958794 h 6857991"/>
              <a:gd name="connsiteX1774" fmla="*/ 11409986 w 12191984"/>
              <a:gd name="connsiteY1774" fmla="*/ 5960671 h 6857991"/>
              <a:gd name="connsiteX1775" fmla="*/ 11412800 w 12191984"/>
              <a:gd name="connsiteY1775" fmla="*/ 5961610 h 6857991"/>
              <a:gd name="connsiteX1776" fmla="*/ 11417488 w 12191984"/>
              <a:gd name="connsiteY1776" fmla="*/ 5961610 h 6857991"/>
              <a:gd name="connsiteX1777" fmla="*/ 11422176 w 12191984"/>
              <a:gd name="connsiteY1777" fmla="*/ 5961610 h 6857991"/>
              <a:gd name="connsiteX1778" fmla="*/ 11424051 w 12191984"/>
              <a:gd name="connsiteY1778" fmla="*/ 5960671 h 6857991"/>
              <a:gd name="connsiteX1779" fmla="*/ 11424989 w 12191984"/>
              <a:gd name="connsiteY1779" fmla="*/ 5958794 h 6857991"/>
              <a:gd name="connsiteX1780" fmla="*/ 11424051 w 12191984"/>
              <a:gd name="connsiteY1780" fmla="*/ 5958794 h 6857991"/>
              <a:gd name="connsiteX1781" fmla="*/ 11424051 w 12191984"/>
              <a:gd name="connsiteY1781" fmla="*/ 5898720 h 6857991"/>
              <a:gd name="connsiteX1782" fmla="*/ 11422176 w 12191984"/>
              <a:gd name="connsiteY1782" fmla="*/ 5882763 h 6857991"/>
              <a:gd name="connsiteX1783" fmla="*/ 11415612 w 12191984"/>
              <a:gd name="connsiteY1783" fmla="*/ 5871500 h 6857991"/>
              <a:gd name="connsiteX1784" fmla="*/ 11404360 w 12191984"/>
              <a:gd name="connsiteY1784" fmla="*/ 5864929 h 6857991"/>
              <a:gd name="connsiteX1785" fmla="*/ 11386544 w 12191984"/>
              <a:gd name="connsiteY1785" fmla="*/ 5863052 h 6857991"/>
              <a:gd name="connsiteX1786" fmla="*/ 10045684 w 12191984"/>
              <a:gd name="connsiteY1786" fmla="*/ 5863052 h 6857991"/>
              <a:gd name="connsiteX1787" fmla="*/ 10034432 w 12191984"/>
              <a:gd name="connsiteY1787" fmla="*/ 5863991 h 6857991"/>
              <a:gd name="connsiteX1788" fmla="*/ 10024117 w 12191984"/>
              <a:gd name="connsiteY1788" fmla="*/ 5866807 h 6857991"/>
              <a:gd name="connsiteX1789" fmla="*/ 10015678 w 12191984"/>
              <a:gd name="connsiteY1789" fmla="*/ 5870561 h 6857991"/>
              <a:gd name="connsiteX1790" fmla="*/ 10010990 w 12191984"/>
              <a:gd name="connsiteY1790" fmla="*/ 5873377 h 6857991"/>
              <a:gd name="connsiteX1791" fmla="*/ 10009115 w 12191984"/>
              <a:gd name="connsiteY1791" fmla="*/ 5876193 h 6857991"/>
              <a:gd name="connsiteX1792" fmla="*/ 10009115 w 12191984"/>
              <a:gd name="connsiteY1792" fmla="*/ 5879948 h 6857991"/>
              <a:gd name="connsiteX1793" fmla="*/ 10009115 w 12191984"/>
              <a:gd name="connsiteY1793" fmla="*/ 5882764 h 6857991"/>
              <a:gd name="connsiteX1794" fmla="*/ 10010052 w 12191984"/>
              <a:gd name="connsiteY1794" fmla="*/ 5884641 h 6857991"/>
              <a:gd name="connsiteX1795" fmla="*/ 10010990 w 12191984"/>
              <a:gd name="connsiteY1795" fmla="*/ 5885580 h 6857991"/>
              <a:gd name="connsiteX1796" fmla="*/ 10012865 w 12191984"/>
              <a:gd name="connsiteY1796" fmla="*/ 5885580 h 6857991"/>
              <a:gd name="connsiteX1797" fmla="*/ 10016616 w 12191984"/>
              <a:gd name="connsiteY1797" fmla="*/ 5883702 h 6857991"/>
              <a:gd name="connsiteX1798" fmla="*/ 10023180 w 12191984"/>
              <a:gd name="connsiteY1798" fmla="*/ 5879948 h 6857991"/>
              <a:gd name="connsiteX1799" fmla="*/ 10032557 w 12191984"/>
              <a:gd name="connsiteY1799" fmla="*/ 5876193 h 6857991"/>
              <a:gd name="connsiteX1800" fmla="*/ 10043808 w 12191984"/>
              <a:gd name="connsiteY1800" fmla="*/ 5874316 h 6857991"/>
              <a:gd name="connsiteX1801" fmla="*/ 10054123 w 12191984"/>
              <a:gd name="connsiteY1801" fmla="*/ 5876193 h 6857991"/>
              <a:gd name="connsiteX1802" fmla="*/ 10060686 w 12191984"/>
              <a:gd name="connsiteY1802" fmla="*/ 5879948 h 6857991"/>
              <a:gd name="connsiteX1803" fmla="*/ 10064437 w 12191984"/>
              <a:gd name="connsiteY1803" fmla="*/ 5886518 h 6857991"/>
              <a:gd name="connsiteX1804" fmla="*/ 10065375 w 12191984"/>
              <a:gd name="connsiteY1804" fmla="*/ 5895905 h 6857991"/>
              <a:gd name="connsiteX1805" fmla="*/ 10065375 w 12191984"/>
              <a:gd name="connsiteY1805" fmla="*/ 5903414 h 6857991"/>
              <a:gd name="connsiteX1806" fmla="*/ 10052247 w 12191984"/>
              <a:gd name="connsiteY1806" fmla="*/ 5903414 h 6857991"/>
              <a:gd name="connsiteX1807" fmla="*/ 10032557 w 12191984"/>
              <a:gd name="connsiteY1807" fmla="*/ 5905291 h 6857991"/>
              <a:gd name="connsiteX1808" fmla="*/ 10017554 w 12191984"/>
              <a:gd name="connsiteY1808" fmla="*/ 5910923 h 6857991"/>
              <a:gd name="connsiteX1809" fmla="*/ 10008177 w 12191984"/>
              <a:gd name="connsiteY1809" fmla="*/ 5920309 h 6857991"/>
              <a:gd name="connsiteX1810" fmla="*/ 10005364 w 12191984"/>
              <a:gd name="connsiteY1810" fmla="*/ 5934389 h 6857991"/>
              <a:gd name="connsiteX1811" fmla="*/ 10008177 w 12191984"/>
              <a:gd name="connsiteY1811" fmla="*/ 5946592 h 6857991"/>
              <a:gd name="connsiteX1812" fmla="*/ 10014741 w 12191984"/>
              <a:gd name="connsiteY1812" fmla="*/ 5955978 h 6857991"/>
              <a:gd name="connsiteX1813" fmla="*/ 10025055 w 12191984"/>
              <a:gd name="connsiteY1813" fmla="*/ 5961610 h 6857991"/>
              <a:gd name="connsiteX1814" fmla="*/ 10038182 w 12191984"/>
              <a:gd name="connsiteY1814" fmla="*/ 5963487 h 6857991"/>
              <a:gd name="connsiteX1815" fmla="*/ 10054123 w 12191984"/>
              <a:gd name="connsiteY1815" fmla="*/ 5959733 h 6857991"/>
              <a:gd name="connsiteX1816" fmla="*/ 10068188 w 12191984"/>
              <a:gd name="connsiteY1816" fmla="*/ 5949407 h 6857991"/>
              <a:gd name="connsiteX1817" fmla="*/ 10068188 w 12191984"/>
              <a:gd name="connsiteY1817" fmla="*/ 5958794 h 6857991"/>
              <a:gd name="connsiteX1818" fmla="*/ 10069125 w 12191984"/>
              <a:gd name="connsiteY1818" fmla="*/ 5960671 h 6857991"/>
              <a:gd name="connsiteX1819" fmla="*/ 10071938 w 12191984"/>
              <a:gd name="connsiteY1819" fmla="*/ 5961610 h 6857991"/>
              <a:gd name="connsiteX1820" fmla="*/ 10076627 w 12191984"/>
              <a:gd name="connsiteY1820" fmla="*/ 5961610 h 6857991"/>
              <a:gd name="connsiteX1821" fmla="*/ 10081315 w 12191984"/>
              <a:gd name="connsiteY1821" fmla="*/ 5961610 h 6857991"/>
              <a:gd name="connsiteX1822" fmla="*/ 10083190 w 12191984"/>
              <a:gd name="connsiteY1822" fmla="*/ 5960671 h 6857991"/>
              <a:gd name="connsiteX1823" fmla="*/ 10084128 w 12191984"/>
              <a:gd name="connsiteY1823" fmla="*/ 5958794 h 6857991"/>
              <a:gd name="connsiteX1824" fmla="*/ 10083190 w 12191984"/>
              <a:gd name="connsiteY1824" fmla="*/ 5958794 h 6857991"/>
              <a:gd name="connsiteX1825" fmla="*/ 10083190 w 12191984"/>
              <a:gd name="connsiteY1825" fmla="*/ 5898721 h 6857991"/>
              <a:gd name="connsiteX1826" fmla="*/ 10081315 w 12191984"/>
              <a:gd name="connsiteY1826" fmla="*/ 5882764 h 6857991"/>
              <a:gd name="connsiteX1827" fmla="*/ 10074751 w 12191984"/>
              <a:gd name="connsiteY1827" fmla="*/ 5871500 h 6857991"/>
              <a:gd name="connsiteX1828" fmla="*/ 10063499 w 12191984"/>
              <a:gd name="connsiteY1828" fmla="*/ 5864929 h 6857991"/>
              <a:gd name="connsiteX1829" fmla="*/ 10045684 w 12191984"/>
              <a:gd name="connsiteY1829" fmla="*/ 5863052 h 6857991"/>
              <a:gd name="connsiteX1830" fmla="*/ 9031129 w 12191984"/>
              <a:gd name="connsiteY1830" fmla="*/ 5863052 h 6857991"/>
              <a:gd name="connsiteX1831" fmla="*/ 9019878 w 12191984"/>
              <a:gd name="connsiteY1831" fmla="*/ 5863991 h 6857991"/>
              <a:gd name="connsiteX1832" fmla="*/ 9009563 w 12191984"/>
              <a:gd name="connsiteY1832" fmla="*/ 5866807 h 6857991"/>
              <a:gd name="connsiteX1833" fmla="*/ 9001124 w 12191984"/>
              <a:gd name="connsiteY1833" fmla="*/ 5870561 h 6857991"/>
              <a:gd name="connsiteX1834" fmla="*/ 8996436 w 12191984"/>
              <a:gd name="connsiteY1834" fmla="*/ 5873377 h 6857991"/>
              <a:gd name="connsiteX1835" fmla="*/ 8994561 w 12191984"/>
              <a:gd name="connsiteY1835" fmla="*/ 5876193 h 6857991"/>
              <a:gd name="connsiteX1836" fmla="*/ 8994561 w 12191984"/>
              <a:gd name="connsiteY1836" fmla="*/ 5879948 h 6857991"/>
              <a:gd name="connsiteX1837" fmla="*/ 8994561 w 12191984"/>
              <a:gd name="connsiteY1837" fmla="*/ 5882764 h 6857991"/>
              <a:gd name="connsiteX1838" fmla="*/ 8995498 w 12191984"/>
              <a:gd name="connsiteY1838" fmla="*/ 5884641 h 6857991"/>
              <a:gd name="connsiteX1839" fmla="*/ 8996436 w 12191984"/>
              <a:gd name="connsiteY1839" fmla="*/ 5885580 h 6857991"/>
              <a:gd name="connsiteX1840" fmla="*/ 8998311 w 12191984"/>
              <a:gd name="connsiteY1840" fmla="*/ 5885580 h 6857991"/>
              <a:gd name="connsiteX1841" fmla="*/ 9002062 w 12191984"/>
              <a:gd name="connsiteY1841" fmla="*/ 5883702 h 6857991"/>
              <a:gd name="connsiteX1842" fmla="*/ 9008626 w 12191984"/>
              <a:gd name="connsiteY1842" fmla="*/ 5879948 h 6857991"/>
              <a:gd name="connsiteX1843" fmla="*/ 9018002 w 12191984"/>
              <a:gd name="connsiteY1843" fmla="*/ 5876193 h 6857991"/>
              <a:gd name="connsiteX1844" fmla="*/ 9029254 w 12191984"/>
              <a:gd name="connsiteY1844" fmla="*/ 5874316 h 6857991"/>
              <a:gd name="connsiteX1845" fmla="*/ 9039568 w 12191984"/>
              <a:gd name="connsiteY1845" fmla="*/ 5876193 h 6857991"/>
              <a:gd name="connsiteX1846" fmla="*/ 9046132 w 12191984"/>
              <a:gd name="connsiteY1846" fmla="*/ 5879948 h 6857991"/>
              <a:gd name="connsiteX1847" fmla="*/ 9049883 w 12191984"/>
              <a:gd name="connsiteY1847" fmla="*/ 5886518 h 6857991"/>
              <a:gd name="connsiteX1848" fmla="*/ 9050821 w 12191984"/>
              <a:gd name="connsiteY1848" fmla="*/ 5895905 h 6857991"/>
              <a:gd name="connsiteX1849" fmla="*/ 9050821 w 12191984"/>
              <a:gd name="connsiteY1849" fmla="*/ 5903414 h 6857991"/>
              <a:gd name="connsiteX1850" fmla="*/ 9037693 w 12191984"/>
              <a:gd name="connsiteY1850" fmla="*/ 5903414 h 6857991"/>
              <a:gd name="connsiteX1851" fmla="*/ 9018002 w 12191984"/>
              <a:gd name="connsiteY1851" fmla="*/ 5905291 h 6857991"/>
              <a:gd name="connsiteX1852" fmla="*/ 9003000 w 12191984"/>
              <a:gd name="connsiteY1852" fmla="*/ 5910923 h 6857991"/>
              <a:gd name="connsiteX1853" fmla="*/ 8993623 w 12191984"/>
              <a:gd name="connsiteY1853" fmla="*/ 5920309 h 6857991"/>
              <a:gd name="connsiteX1854" fmla="*/ 8990810 w 12191984"/>
              <a:gd name="connsiteY1854" fmla="*/ 5934389 h 6857991"/>
              <a:gd name="connsiteX1855" fmla="*/ 8993623 w 12191984"/>
              <a:gd name="connsiteY1855" fmla="*/ 5946592 h 6857991"/>
              <a:gd name="connsiteX1856" fmla="*/ 9000187 w 12191984"/>
              <a:gd name="connsiteY1856" fmla="*/ 5955978 h 6857991"/>
              <a:gd name="connsiteX1857" fmla="*/ 9010501 w 12191984"/>
              <a:gd name="connsiteY1857" fmla="*/ 5961610 h 6857991"/>
              <a:gd name="connsiteX1858" fmla="*/ 9023628 w 12191984"/>
              <a:gd name="connsiteY1858" fmla="*/ 5963487 h 6857991"/>
              <a:gd name="connsiteX1859" fmla="*/ 9039568 w 12191984"/>
              <a:gd name="connsiteY1859" fmla="*/ 5959733 h 6857991"/>
              <a:gd name="connsiteX1860" fmla="*/ 9053633 w 12191984"/>
              <a:gd name="connsiteY1860" fmla="*/ 5949407 h 6857991"/>
              <a:gd name="connsiteX1861" fmla="*/ 9053633 w 12191984"/>
              <a:gd name="connsiteY1861" fmla="*/ 5958794 h 6857991"/>
              <a:gd name="connsiteX1862" fmla="*/ 9054571 w 12191984"/>
              <a:gd name="connsiteY1862" fmla="*/ 5960671 h 6857991"/>
              <a:gd name="connsiteX1863" fmla="*/ 9057384 w 12191984"/>
              <a:gd name="connsiteY1863" fmla="*/ 5961610 h 6857991"/>
              <a:gd name="connsiteX1864" fmla="*/ 9062073 w 12191984"/>
              <a:gd name="connsiteY1864" fmla="*/ 5961610 h 6857991"/>
              <a:gd name="connsiteX1865" fmla="*/ 9066761 w 12191984"/>
              <a:gd name="connsiteY1865" fmla="*/ 5961610 h 6857991"/>
              <a:gd name="connsiteX1866" fmla="*/ 9068636 w 12191984"/>
              <a:gd name="connsiteY1866" fmla="*/ 5960671 h 6857991"/>
              <a:gd name="connsiteX1867" fmla="*/ 9069574 w 12191984"/>
              <a:gd name="connsiteY1867" fmla="*/ 5958794 h 6857991"/>
              <a:gd name="connsiteX1868" fmla="*/ 9068636 w 12191984"/>
              <a:gd name="connsiteY1868" fmla="*/ 5958794 h 6857991"/>
              <a:gd name="connsiteX1869" fmla="*/ 9068636 w 12191984"/>
              <a:gd name="connsiteY1869" fmla="*/ 5898721 h 6857991"/>
              <a:gd name="connsiteX1870" fmla="*/ 9066761 w 12191984"/>
              <a:gd name="connsiteY1870" fmla="*/ 5882764 h 6857991"/>
              <a:gd name="connsiteX1871" fmla="*/ 9060197 w 12191984"/>
              <a:gd name="connsiteY1871" fmla="*/ 5871500 h 6857991"/>
              <a:gd name="connsiteX1872" fmla="*/ 9048945 w 12191984"/>
              <a:gd name="connsiteY1872" fmla="*/ 5864929 h 6857991"/>
              <a:gd name="connsiteX1873" fmla="*/ 9031129 w 12191984"/>
              <a:gd name="connsiteY1873" fmla="*/ 5863052 h 6857991"/>
              <a:gd name="connsiteX1874" fmla="*/ 7805602 w 12191984"/>
              <a:gd name="connsiteY1874" fmla="*/ 5863052 h 6857991"/>
              <a:gd name="connsiteX1875" fmla="*/ 7794350 w 12191984"/>
              <a:gd name="connsiteY1875" fmla="*/ 5863991 h 6857991"/>
              <a:gd name="connsiteX1876" fmla="*/ 7784035 w 12191984"/>
              <a:gd name="connsiteY1876" fmla="*/ 5866807 h 6857991"/>
              <a:gd name="connsiteX1877" fmla="*/ 7775596 w 12191984"/>
              <a:gd name="connsiteY1877" fmla="*/ 5870561 h 6857991"/>
              <a:gd name="connsiteX1878" fmla="*/ 7770908 w 12191984"/>
              <a:gd name="connsiteY1878" fmla="*/ 5873377 h 6857991"/>
              <a:gd name="connsiteX1879" fmla="*/ 7769033 w 12191984"/>
              <a:gd name="connsiteY1879" fmla="*/ 5876193 h 6857991"/>
              <a:gd name="connsiteX1880" fmla="*/ 7769033 w 12191984"/>
              <a:gd name="connsiteY1880" fmla="*/ 5879948 h 6857991"/>
              <a:gd name="connsiteX1881" fmla="*/ 7769033 w 12191984"/>
              <a:gd name="connsiteY1881" fmla="*/ 5882764 h 6857991"/>
              <a:gd name="connsiteX1882" fmla="*/ 7769970 w 12191984"/>
              <a:gd name="connsiteY1882" fmla="*/ 5884641 h 6857991"/>
              <a:gd name="connsiteX1883" fmla="*/ 7770908 w 12191984"/>
              <a:gd name="connsiteY1883" fmla="*/ 5885580 h 6857991"/>
              <a:gd name="connsiteX1884" fmla="*/ 7772783 w 12191984"/>
              <a:gd name="connsiteY1884" fmla="*/ 5885580 h 6857991"/>
              <a:gd name="connsiteX1885" fmla="*/ 7776534 w 12191984"/>
              <a:gd name="connsiteY1885" fmla="*/ 5883702 h 6857991"/>
              <a:gd name="connsiteX1886" fmla="*/ 7783098 w 12191984"/>
              <a:gd name="connsiteY1886" fmla="*/ 5879948 h 6857991"/>
              <a:gd name="connsiteX1887" fmla="*/ 7792474 w 12191984"/>
              <a:gd name="connsiteY1887" fmla="*/ 5876193 h 6857991"/>
              <a:gd name="connsiteX1888" fmla="*/ 7803726 w 12191984"/>
              <a:gd name="connsiteY1888" fmla="*/ 5874316 h 6857991"/>
              <a:gd name="connsiteX1889" fmla="*/ 7814041 w 12191984"/>
              <a:gd name="connsiteY1889" fmla="*/ 5876193 h 6857991"/>
              <a:gd name="connsiteX1890" fmla="*/ 7820604 w 12191984"/>
              <a:gd name="connsiteY1890" fmla="*/ 5879948 h 6857991"/>
              <a:gd name="connsiteX1891" fmla="*/ 7824355 w 12191984"/>
              <a:gd name="connsiteY1891" fmla="*/ 5886518 h 6857991"/>
              <a:gd name="connsiteX1892" fmla="*/ 7825293 w 12191984"/>
              <a:gd name="connsiteY1892" fmla="*/ 5895905 h 6857991"/>
              <a:gd name="connsiteX1893" fmla="*/ 7825293 w 12191984"/>
              <a:gd name="connsiteY1893" fmla="*/ 5903414 h 6857991"/>
              <a:gd name="connsiteX1894" fmla="*/ 7812165 w 12191984"/>
              <a:gd name="connsiteY1894" fmla="*/ 5903414 h 6857991"/>
              <a:gd name="connsiteX1895" fmla="*/ 7792474 w 12191984"/>
              <a:gd name="connsiteY1895" fmla="*/ 5905291 h 6857991"/>
              <a:gd name="connsiteX1896" fmla="*/ 7777472 w 12191984"/>
              <a:gd name="connsiteY1896" fmla="*/ 5910923 h 6857991"/>
              <a:gd name="connsiteX1897" fmla="*/ 7768095 w 12191984"/>
              <a:gd name="connsiteY1897" fmla="*/ 5920309 h 6857991"/>
              <a:gd name="connsiteX1898" fmla="*/ 7765282 w 12191984"/>
              <a:gd name="connsiteY1898" fmla="*/ 5934389 h 6857991"/>
              <a:gd name="connsiteX1899" fmla="*/ 7768095 w 12191984"/>
              <a:gd name="connsiteY1899" fmla="*/ 5946592 h 6857991"/>
              <a:gd name="connsiteX1900" fmla="*/ 7774659 w 12191984"/>
              <a:gd name="connsiteY1900" fmla="*/ 5955978 h 6857991"/>
              <a:gd name="connsiteX1901" fmla="*/ 7784973 w 12191984"/>
              <a:gd name="connsiteY1901" fmla="*/ 5961610 h 6857991"/>
              <a:gd name="connsiteX1902" fmla="*/ 7798100 w 12191984"/>
              <a:gd name="connsiteY1902" fmla="*/ 5963487 h 6857991"/>
              <a:gd name="connsiteX1903" fmla="*/ 7814041 w 12191984"/>
              <a:gd name="connsiteY1903" fmla="*/ 5959733 h 6857991"/>
              <a:gd name="connsiteX1904" fmla="*/ 7828106 w 12191984"/>
              <a:gd name="connsiteY1904" fmla="*/ 5949407 h 6857991"/>
              <a:gd name="connsiteX1905" fmla="*/ 7828106 w 12191984"/>
              <a:gd name="connsiteY1905" fmla="*/ 5958794 h 6857991"/>
              <a:gd name="connsiteX1906" fmla="*/ 7829043 w 12191984"/>
              <a:gd name="connsiteY1906" fmla="*/ 5960671 h 6857991"/>
              <a:gd name="connsiteX1907" fmla="*/ 7831856 w 12191984"/>
              <a:gd name="connsiteY1907" fmla="*/ 5961610 h 6857991"/>
              <a:gd name="connsiteX1908" fmla="*/ 7836545 w 12191984"/>
              <a:gd name="connsiteY1908" fmla="*/ 5961610 h 6857991"/>
              <a:gd name="connsiteX1909" fmla="*/ 7841233 w 12191984"/>
              <a:gd name="connsiteY1909" fmla="*/ 5961610 h 6857991"/>
              <a:gd name="connsiteX1910" fmla="*/ 7843108 w 12191984"/>
              <a:gd name="connsiteY1910" fmla="*/ 5960671 h 6857991"/>
              <a:gd name="connsiteX1911" fmla="*/ 7844046 w 12191984"/>
              <a:gd name="connsiteY1911" fmla="*/ 5958794 h 6857991"/>
              <a:gd name="connsiteX1912" fmla="*/ 7843108 w 12191984"/>
              <a:gd name="connsiteY1912" fmla="*/ 5958794 h 6857991"/>
              <a:gd name="connsiteX1913" fmla="*/ 7843108 w 12191984"/>
              <a:gd name="connsiteY1913" fmla="*/ 5898721 h 6857991"/>
              <a:gd name="connsiteX1914" fmla="*/ 7841233 w 12191984"/>
              <a:gd name="connsiteY1914" fmla="*/ 5882764 h 6857991"/>
              <a:gd name="connsiteX1915" fmla="*/ 7834669 w 12191984"/>
              <a:gd name="connsiteY1915" fmla="*/ 5871500 h 6857991"/>
              <a:gd name="connsiteX1916" fmla="*/ 7823417 w 12191984"/>
              <a:gd name="connsiteY1916" fmla="*/ 5864929 h 6857991"/>
              <a:gd name="connsiteX1917" fmla="*/ 7805602 w 12191984"/>
              <a:gd name="connsiteY1917" fmla="*/ 5863052 h 6857991"/>
              <a:gd name="connsiteX1918" fmla="*/ 8515414 w 12191984"/>
              <a:gd name="connsiteY1918" fmla="*/ 5861174 h 6857991"/>
              <a:gd name="connsiteX1919" fmla="*/ 8512602 w 12191984"/>
              <a:gd name="connsiteY1919" fmla="*/ 5862113 h 6857991"/>
              <a:gd name="connsiteX1920" fmla="*/ 8511664 w 12191984"/>
              <a:gd name="connsiteY1920" fmla="*/ 5863051 h 6857991"/>
              <a:gd name="connsiteX1921" fmla="*/ 8511664 w 12191984"/>
              <a:gd name="connsiteY1921" fmla="*/ 5863990 h 6857991"/>
              <a:gd name="connsiteX1922" fmla="*/ 8511664 w 12191984"/>
              <a:gd name="connsiteY1922" fmla="*/ 5958793 h 6857991"/>
              <a:gd name="connsiteX1923" fmla="*/ 8511664 w 12191984"/>
              <a:gd name="connsiteY1923" fmla="*/ 5960671 h 6857991"/>
              <a:gd name="connsiteX1924" fmla="*/ 8512602 w 12191984"/>
              <a:gd name="connsiteY1924" fmla="*/ 5961609 h 6857991"/>
              <a:gd name="connsiteX1925" fmla="*/ 8515414 w 12191984"/>
              <a:gd name="connsiteY1925" fmla="*/ 5962548 h 6857991"/>
              <a:gd name="connsiteX1926" fmla="*/ 8519165 w 12191984"/>
              <a:gd name="connsiteY1926" fmla="*/ 5962548 h 6857991"/>
              <a:gd name="connsiteX1927" fmla="*/ 8523853 w 12191984"/>
              <a:gd name="connsiteY1927" fmla="*/ 5962548 h 6857991"/>
              <a:gd name="connsiteX1928" fmla="*/ 8526667 w 12191984"/>
              <a:gd name="connsiteY1928" fmla="*/ 5961609 h 6857991"/>
              <a:gd name="connsiteX1929" fmla="*/ 8527604 w 12191984"/>
              <a:gd name="connsiteY1929" fmla="*/ 5960671 h 6857991"/>
              <a:gd name="connsiteX1930" fmla="*/ 8527604 w 12191984"/>
              <a:gd name="connsiteY1930" fmla="*/ 5958793 h 6857991"/>
              <a:gd name="connsiteX1931" fmla="*/ 8527604 w 12191984"/>
              <a:gd name="connsiteY1931" fmla="*/ 5863990 h 6857991"/>
              <a:gd name="connsiteX1932" fmla="*/ 8527604 w 12191984"/>
              <a:gd name="connsiteY1932" fmla="*/ 5863051 h 6857991"/>
              <a:gd name="connsiteX1933" fmla="*/ 8526667 w 12191984"/>
              <a:gd name="connsiteY1933" fmla="*/ 5862113 h 6857991"/>
              <a:gd name="connsiteX1934" fmla="*/ 8523853 w 12191984"/>
              <a:gd name="connsiteY1934" fmla="*/ 5861174 h 6857991"/>
              <a:gd name="connsiteX1935" fmla="*/ 8519165 w 12191984"/>
              <a:gd name="connsiteY1935" fmla="*/ 5861174 h 6857991"/>
              <a:gd name="connsiteX1936" fmla="*/ 8515414 w 12191984"/>
              <a:gd name="connsiteY1936" fmla="*/ 5861174 h 6857991"/>
              <a:gd name="connsiteX1937" fmla="*/ 8161915 w 12191984"/>
              <a:gd name="connsiteY1937" fmla="*/ 5861174 h 6857991"/>
              <a:gd name="connsiteX1938" fmla="*/ 8159102 w 12191984"/>
              <a:gd name="connsiteY1938" fmla="*/ 5862113 h 6857991"/>
              <a:gd name="connsiteX1939" fmla="*/ 8158164 w 12191984"/>
              <a:gd name="connsiteY1939" fmla="*/ 5863051 h 6857991"/>
              <a:gd name="connsiteX1940" fmla="*/ 8158164 w 12191984"/>
              <a:gd name="connsiteY1940" fmla="*/ 5863990 h 6857991"/>
              <a:gd name="connsiteX1941" fmla="*/ 8158164 w 12191984"/>
              <a:gd name="connsiteY1941" fmla="*/ 5958793 h 6857991"/>
              <a:gd name="connsiteX1942" fmla="*/ 8158164 w 12191984"/>
              <a:gd name="connsiteY1942" fmla="*/ 5960671 h 6857991"/>
              <a:gd name="connsiteX1943" fmla="*/ 8159102 w 12191984"/>
              <a:gd name="connsiteY1943" fmla="*/ 5961609 h 6857991"/>
              <a:gd name="connsiteX1944" fmla="*/ 8161915 w 12191984"/>
              <a:gd name="connsiteY1944" fmla="*/ 5962548 h 6857991"/>
              <a:gd name="connsiteX1945" fmla="*/ 8165665 w 12191984"/>
              <a:gd name="connsiteY1945" fmla="*/ 5962548 h 6857991"/>
              <a:gd name="connsiteX1946" fmla="*/ 8170354 w 12191984"/>
              <a:gd name="connsiteY1946" fmla="*/ 5962548 h 6857991"/>
              <a:gd name="connsiteX1947" fmla="*/ 8173167 w 12191984"/>
              <a:gd name="connsiteY1947" fmla="*/ 5961609 h 6857991"/>
              <a:gd name="connsiteX1948" fmla="*/ 8174104 w 12191984"/>
              <a:gd name="connsiteY1948" fmla="*/ 5960671 h 6857991"/>
              <a:gd name="connsiteX1949" fmla="*/ 8174104 w 12191984"/>
              <a:gd name="connsiteY1949" fmla="*/ 5958793 h 6857991"/>
              <a:gd name="connsiteX1950" fmla="*/ 8174104 w 12191984"/>
              <a:gd name="connsiteY1950" fmla="*/ 5863990 h 6857991"/>
              <a:gd name="connsiteX1951" fmla="*/ 8174104 w 12191984"/>
              <a:gd name="connsiteY1951" fmla="*/ 5863051 h 6857991"/>
              <a:gd name="connsiteX1952" fmla="*/ 8173167 w 12191984"/>
              <a:gd name="connsiteY1952" fmla="*/ 5862113 h 6857991"/>
              <a:gd name="connsiteX1953" fmla="*/ 8170354 w 12191984"/>
              <a:gd name="connsiteY1953" fmla="*/ 5861174 h 6857991"/>
              <a:gd name="connsiteX1954" fmla="*/ 8165665 w 12191984"/>
              <a:gd name="connsiteY1954" fmla="*/ 5861174 h 6857991"/>
              <a:gd name="connsiteX1955" fmla="*/ 8161915 w 12191984"/>
              <a:gd name="connsiteY1955" fmla="*/ 5861174 h 6857991"/>
              <a:gd name="connsiteX1956" fmla="*/ 9538407 w 12191984"/>
              <a:gd name="connsiteY1956" fmla="*/ 5860236 h 6857991"/>
              <a:gd name="connsiteX1957" fmla="*/ 9535594 w 12191984"/>
              <a:gd name="connsiteY1957" fmla="*/ 5861175 h 6857991"/>
              <a:gd name="connsiteX1958" fmla="*/ 9534656 w 12191984"/>
              <a:gd name="connsiteY1958" fmla="*/ 5862113 h 6857991"/>
              <a:gd name="connsiteX1959" fmla="*/ 9534656 w 12191984"/>
              <a:gd name="connsiteY1959" fmla="*/ 5863991 h 6857991"/>
              <a:gd name="connsiteX1960" fmla="*/ 9534656 w 12191984"/>
              <a:gd name="connsiteY1960" fmla="*/ 5996340 h 6857991"/>
              <a:gd name="connsiteX1961" fmla="*/ 9534656 w 12191984"/>
              <a:gd name="connsiteY1961" fmla="*/ 5998217 h 6857991"/>
              <a:gd name="connsiteX1962" fmla="*/ 9535594 w 12191984"/>
              <a:gd name="connsiteY1962" fmla="*/ 5999156 h 6857991"/>
              <a:gd name="connsiteX1963" fmla="*/ 9538407 w 12191984"/>
              <a:gd name="connsiteY1963" fmla="*/ 6000094 h 6857991"/>
              <a:gd name="connsiteX1964" fmla="*/ 9542157 w 12191984"/>
              <a:gd name="connsiteY1964" fmla="*/ 6000094 h 6857991"/>
              <a:gd name="connsiteX1965" fmla="*/ 9546846 w 12191984"/>
              <a:gd name="connsiteY1965" fmla="*/ 6000094 h 6857991"/>
              <a:gd name="connsiteX1966" fmla="*/ 9549659 w 12191984"/>
              <a:gd name="connsiteY1966" fmla="*/ 5999156 h 6857991"/>
              <a:gd name="connsiteX1967" fmla="*/ 9550596 w 12191984"/>
              <a:gd name="connsiteY1967" fmla="*/ 5998217 h 6857991"/>
              <a:gd name="connsiteX1968" fmla="*/ 9550596 w 12191984"/>
              <a:gd name="connsiteY1968" fmla="*/ 5996340 h 6857991"/>
              <a:gd name="connsiteX1969" fmla="*/ 9550596 w 12191984"/>
              <a:gd name="connsiteY1969" fmla="*/ 5948469 h 6857991"/>
              <a:gd name="connsiteX1970" fmla="*/ 9558098 w 12191984"/>
              <a:gd name="connsiteY1970" fmla="*/ 5955039 h 6857991"/>
              <a:gd name="connsiteX1971" fmla="*/ 9564661 w 12191984"/>
              <a:gd name="connsiteY1971" fmla="*/ 5959732 h 6857991"/>
              <a:gd name="connsiteX1972" fmla="*/ 9571225 w 12191984"/>
              <a:gd name="connsiteY1972" fmla="*/ 5962548 h 6857991"/>
              <a:gd name="connsiteX1973" fmla="*/ 9578726 w 12191984"/>
              <a:gd name="connsiteY1973" fmla="*/ 5963487 h 6857991"/>
              <a:gd name="connsiteX1974" fmla="*/ 9596542 w 12191984"/>
              <a:gd name="connsiteY1974" fmla="*/ 5959732 h 6857991"/>
              <a:gd name="connsiteX1975" fmla="*/ 9609669 w 12191984"/>
              <a:gd name="connsiteY1975" fmla="*/ 5949407 h 6857991"/>
              <a:gd name="connsiteX1976" fmla="*/ 9617170 w 12191984"/>
              <a:gd name="connsiteY1976" fmla="*/ 5932512 h 6857991"/>
              <a:gd name="connsiteX1977" fmla="*/ 9619984 w 12191984"/>
              <a:gd name="connsiteY1977" fmla="*/ 5909984 h 6857991"/>
              <a:gd name="connsiteX1978" fmla="*/ 9620921 w 12191984"/>
              <a:gd name="connsiteY1978" fmla="*/ 5891211 h 6857991"/>
              <a:gd name="connsiteX1979" fmla="*/ 9614358 w 12191984"/>
              <a:gd name="connsiteY1979" fmla="*/ 5875254 h 6857991"/>
              <a:gd name="connsiteX1980" fmla="*/ 9602168 w 12191984"/>
              <a:gd name="connsiteY1980" fmla="*/ 5863991 h 6857991"/>
              <a:gd name="connsiteX1981" fmla="*/ 9584352 w 12191984"/>
              <a:gd name="connsiteY1981" fmla="*/ 5860236 h 6857991"/>
              <a:gd name="connsiteX1982" fmla="*/ 9574975 w 12191984"/>
              <a:gd name="connsiteY1982" fmla="*/ 5861175 h 6857991"/>
              <a:gd name="connsiteX1983" fmla="*/ 9566537 w 12191984"/>
              <a:gd name="connsiteY1983" fmla="*/ 5863991 h 6857991"/>
              <a:gd name="connsiteX1984" fmla="*/ 9558098 w 12191984"/>
              <a:gd name="connsiteY1984" fmla="*/ 5869622 h 6857991"/>
              <a:gd name="connsiteX1985" fmla="*/ 9549659 w 12191984"/>
              <a:gd name="connsiteY1985" fmla="*/ 5877132 h 6857991"/>
              <a:gd name="connsiteX1986" fmla="*/ 9549659 w 12191984"/>
              <a:gd name="connsiteY1986" fmla="*/ 5863991 h 6857991"/>
              <a:gd name="connsiteX1987" fmla="*/ 9549659 w 12191984"/>
              <a:gd name="connsiteY1987" fmla="*/ 5862113 h 6857991"/>
              <a:gd name="connsiteX1988" fmla="*/ 9548721 w 12191984"/>
              <a:gd name="connsiteY1988" fmla="*/ 5861175 h 6857991"/>
              <a:gd name="connsiteX1989" fmla="*/ 9545908 w 12191984"/>
              <a:gd name="connsiteY1989" fmla="*/ 5860236 h 6857991"/>
              <a:gd name="connsiteX1990" fmla="*/ 9542157 w 12191984"/>
              <a:gd name="connsiteY1990" fmla="*/ 5860236 h 6857991"/>
              <a:gd name="connsiteX1991" fmla="*/ 9538407 w 12191984"/>
              <a:gd name="connsiteY1991" fmla="*/ 5860236 h 6857991"/>
              <a:gd name="connsiteX1992" fmla="*/ 11504691 w 12191984"/>
              <a:gd name="connsiteY1992" fmla="*/ 5859297 h 6857991"/>
              <a:gd name="connsiteX1993" fmla="*/ 11488751 w 12191984"/>
              <a:gd name="connsiteY1993" fmla="*/ 5863052 h 6857991"/>
              <a:gd name="connsiteX1994" fmla="*/ 11472810 w 12191984"/>
              <a:gd name="connsiteY1994" fmla="*/ 5876193 h 6857991"/>
              <a:gd name="connsiteX1995" fmla="*/ 11472810 w 12191984"/>
              <a:gd name="connsiteY1995" fmla="*/ 5863990 h 6857991"/>
              <a:gd name="connsiteX1996" fmla="*/ 11472810 w 12191984"/>
              <a:gd name="connsiteY1996" fmla="*/ 5862113 h 6857991"/>
              <a:gd name="connsiteX1997" fmla="*/ 11471873 w 12191984"/>
              <a:gd name="connsiteY1997" fmla="*/ 5861174 h 6857991"/>
              <a:gd name="connsiteX1998" fmla="*/ 11469060 w 12191984"/>
              <a:gd name="connsiteY1998" fmla="*/ 5860236 h 6857991"/>
              <a:gd name="connsiteX1999" fmla="*/ 11465309 w 12191984"/>
              <a:gd name="connsiteY1999" fmla="*/ 5860236 h 6857991"/>
              <a:gd name="connsiteX2000" fmla="*/ 11461558 w 12191984"/>
              <a:gd name="connsiteY2000" fmla="*/ 5860236 h 6857991"/>
              <a:gd name="connsiteX2001" fmla="*/ 11458745 w 12191984"/>
              <a:gd name="connsiteY2001" fmla="*/ 5861174 h 6857991"/>
              <a:gd name="connsiteX2002" fmla="*/ 11457808 w 12191984"/>
              <a:gd name="connsiteY2002" fmla="*/ 5862113 h 6857991"/>
              <a:gd name="connsiteX2003" fmla="*/ 11457808 w 12191984"/>
              <a:gd name="connsiteY2003" fmla="*/ 5863990 h 6857991"/>
              <a:gd name="connsiteX2004" fmla="*/ 11457808 w 12191984"/>
              <a:gd name="connsiteY2004" fmla="*/ 5959732 h 6857991"/>
              <a:gd name="connsiteX2005" fmla="*/ 11457808 w 12191984"/>
              <a:gd name="connsiteY2005" fmla="*/ 5961609 h 6857991"/>
              <a:gd name="connsiteX2006" fmla="*/ 11458745 w 12191984"/>
              <a:gd name="connsiteY2006" fmla="*/ 5962548 h 6857991"/>
              <a:gd name="connsiteX2007" fmla="*/ 11461558 w 12191984"/>
              <a:gd name="connsiteY2007" fmla="*/ 5963487 h 6857991"/>
              <a:gd name="connsiteX2008" fmla="*/ 11465309 w 12191984"/>
              <a:gd name="connsiteY2008" fmla="*/ 5963487 h 6857991"/>
              <a:gd name="connsiteX2009" fmla="*/ 11469998 w 12191984"/>
              <a:gd name="connsiteY2009" fmla="*/ 5963487 h 6857991"/>
              <a:gd name="connsiteX2010" fmla="*/ 11472810 w 12191984"/>
              <a:gd name="connsiteY2010" fmla="*/ 5962548 h 6857991"/>
              <a:gd name="connsiteX2011" fmla="*/ 11473748 w 12191984"/>
              <a:gd name="connsiteY2011" fmla="*/ 5961609 h 6857991"/>
              <a:gd name="connsiteX2012" fmla="*/ 11473748 w 12191984"/>
              <a:gd name="connsiteY2012" fmla="*/ 5959732 h 6857991"/>
              <a:gd name="connsiteX2013" fmla="*/ 11473748 w 12191984"/>
              <a:gd name="connsiteY2013" fmla="*/ 5893088 h 6857991"/>
              <a:gd name="connsiteX2014" fmla="*/ 11487813 w 12191984"/>
              <a:gd name="connsiteY2014" fmla="*/ 5879009 h 6857991"/>
              <a:gd name="connsiteX2015" fmla="*/ 11500940 w 12191984"/>
              <a:gd name="connsiteY2015" fmla="*/ 5874315 h 6857991"/>
              <a:gd name="connsiteX2016" fmla="*/ 11510317 w 12191984"/>
              <a:gd name="connsiteY2016" fmla="*/ 5876193 h 6857991"/>
              <a:gd name="connsiteX2017" fmla="*/ 11516881 w 12191984"/>
              <a:gd name="connsiteY2017" fmla="*/ 5881825 h 6857991"/>
              <a:gd name="connsiteX2018" fmla="*/ 11520632 w 12191984"/>
              <a:gd name="connsiteY2018" fmla="*/ 5890272 h 6857991"/>
              <a:gd name="connsiteX2019" fmla="*/ 11521569 w 12191984"/>
              <a:gd name="connsiteY2019" fmla="*/ 5903413 h 6857991"/>
              <a:gd name="connsiteX2020" fmla="*/ 11521569 w 12191984"/>
              <a:gd name="connsiteY2020" fmla="*/ 5958794 h 6857991"/>
              <a:gd name="connsiteX2021" fmla="*/ 11521569 w 12191984"/>
              <a:gd name="connsiteY2021" fmla="*/ 5960671 h 6857991"/>
              <a:gd name="connsiteX2022" fmla="*/ 11522507 w 12191984"/>
              <a:gd name="connsiteY2022" fmla="*/ 5961609 h 6857991"/>
              <a:gd name="connsiteX2023" fmla="*/ 11525320 w 12191984"/>
              <a:gd name="connsiteY2023" fmla="*/ 5962548 h 6857991"/>
              <a:gd name="connsiteX2024" fmla="*/ 11530008 w 12191984"/>
              <a:gd name="connsiteY2024" fmla="*/ 5962548 h 6857991"/>
              <a:gd name="connsiteX2025" fmla="*/ 11534697 w 12191984"/>
              <a:gd name="connsiteY2025" fmla="*/ 5962548 h 6857991"/>
              <a:gd name="connsiteX2026" fmla="*/ 11537510 w 12191984"/>
              <a:gd name="connsiteY2026" fmla="*/ 5961609 h 6857991"/>
              <a:gd name="connsiteX2027" fmla="*/ 11538447 w 12191984"/>
              <a:gd name="connsiteY2027" fmla="*/ 5960671 h 6857991"/>
              <a:gd name="connsiteX2028" fmla="*/ 11538447 w 12191984"/>
              <a:gd name="connsiteY2028" fmla="*/ 5958794 h 6857991"/>
              <a:gd name="connsiteX2029" fmla="*/ 11538447 w 12191984"/>
              <a:gd name="connsiteY2029" fmla="*/ 5899659 h 6857991"/>
              <a:gd name="connsiteX2030" fmla="*/ 11536572 w 12191984"/>
              <a:gd name="connsiteY2030" fmla="*/ 5882763 h 6857991"/>
              <a:gd name="connsiteX2031" fmla="*/ 11530946 w 12191984"/>
              <a:gd name="connsiteY2031" fmla="*/ 5870561 h 6857991"/>
              <a:gd name="connsiteX2032" fmla="*/ 11520632 w 12191984"/>
              <a:gd name="connsiteY2032" fmla="*/ 5862113 h 6857991"/>
              <a:gd name="connsiteX2033" fmla="*/ 11504691 w 12191984"/>
              <a:gd name="connsiteY2033" fmla="*/ 5859297 h 6857991"/>
              <a:gd name="connsiteX2034" fmla="*/ 11319970 w 12191984"/>
              <a:gd name="connsiteY2034" fmla="*/ 5859297 h 6857991"/>
              <a:gd name="connsiteX2035" fmla="*/ 11314345 w 12191984"/>
              <a:gd name="connsiteY2035" fmla="*/ 5860236 h 6857991"/>
              <a:gd name="connsiteX2036" fmla="*/ 11308718 w 12191984"/>
              <a:gd name="connsiteY2036" fmla="*/ 5863052 h 6857991"/>
              <a:gd name="connsiteX2037" fmla="*/ 11302155 w 12191984"/>
              <a:gd name="connsiteY2037" fmla="*/ 5868683 h 6857991"/>
              <a:gd name="connsiteX2038" fmla="*/ 11294653 w 12191984"/>
              <a:gd name="connsiteY2038" fmla="*/ 5878070 h 6857991"/>
              <a:gd name="connsiteX2039" fmla="*/ 11294653 w 12191984"/>
              <a:gd name="connsiteY2039" fmla="*/ 5863990 h 6857991"/>
              <a:gd name="connsiteX2040" fmla="*/ 11294653 w 12191984"/>
              <a:gd name="connsiteY2040" fmla="*/ 5862113 h 6857991"/>
              <a:gd name="connsiteX2041" fmla="*/ 11293716 w 12191984"/>
              <a:gd name="connsiteY2041" fmla="*/ 5861174 h 6857991"/>
              <a:gd name="connsiteX2042" fmla="*/ 11290903 w 12191984"/>
              <a:gd name="connsiteY2042" fmla="*/ 5860236 h 6857991"/>
              <a:gd name="connsiteX2043" fmla="*/ 11287152 w 12191984"/>
              <a:gd name="connsiteY2043" fmla="*/ 5860236 h 6857991"/>
              <a:gd name="connsiteX2044" fmla="*/ 11283401 w 12191984"/>
              <a:gd name="connsiteY2044" fmla="*/ 5860236 h 6857991"/>
              <a:gd name="connsiteX2045" fmla="*/ 11280588 w 12191984"/>
              <a:gd name="connsiteY2045" fmla="*/ 5861174 h 6857991"/>
              <a:gd name="connsiteX2046" fmla="*/ 11279651 w 12191984"/>
              <a:gd name="connsiteY2046" fmla="*/ 5862113 h 6857991"/>
              <a:gd name="connsiteX2047" fmla="*/ 11279651 w 12191984"/>
              <a:gd name="connsiteY2047" fmla="*/ 5863990 h 6857991"/>
              <a:gd name="connsiteX2048" fmla="*/ 11279651 w 12191984"/>
              <a:gd name="connsiteY2048" fmla="*/ 5959732 h 6857991"/>
              <a:gd name="connsiteX2049" fmla="*/ 11279651 w 12191984"/>
              <a:gd name="connsiteY2049" fmla="*/ 5961609 h 6857991"/>
              <a:gd name="connsiteX2050" fmla="*/ 11280588 w 12191984"/>
              <a:gd name="connsiteY2050" fmla="*/ 5962548 h 6857991"/>
              <a:gd name="connsiteX2051" fmla="*/ 11283401 w 12191984"/>
              <a:gd name="connsiteY2051" fmla="*/ 5963487 h 6857991"/>
              <a:gd name="connsiteX2052" fmla="*/ 11287152 w 12191984"/>
              <a:gd name="connsiteY2052" fmla="*/ 5963487 h 6857991"/>
              <a:gd name="connsiteX2053" fmla="*/ 11291841 w 12191984"/>
              <a:gd name="connsiteY2053" fmla="*/ 5963487 h 6857991"/>
              <a:gd name="connsiteX2054" fmla="*/ 11294653 w 12191984"/>
              <a:gd name="connsiteY2054" fmla="*/ 5962548 h 6857991"/>
              <a:gd name="connsiteX2055" fmla="*/ 11295591 w 12191984"/>
              <a:gd name="connsiteY2055" fmla="*/ 5961609 h 6857991"/>
              <a:gd name="connsiteX2056" fmla="*/ 11295591 w 12191984"/>
              <a:gd name="connsiteY2056" fmla="*/ 5959732 h 6857991"/>
              <a:gd name="connsiteX2057" fmla="*/ 11295591 w 12191984"/>
              <a:gd name="connsiteY2057" fmla="*/ 5896843 h 6857991"/>
              <a:gd name="connsiteX2058" fmla="*/ 11302155 w 12191984"/>
              <a:gd name="connsiteY2058" fmla="*/ 5887456 h 6857991"/>
              <a:gd name="connsiteX2059" fmla="*/ 11307781 w 12191984"/>
              <a:gd name="connsiteY2059" fmla="*/ 5880886 h 6857991"/>
              <a:gd name="connsiteX2060" fmla="*/ 11313407 w 12191984"/>
              <a:gd name="connsiteY2060" fmla="*/ 5877131 h 6857991"/>
              <a:gd name="connsiteX2061" fmla="*/ 11319033 w 12191984"/>
              <a:gd name="connsiteY2061" fmla="*/ 5876193 h 6857991"/>
              <a:gd name="connsiteX2062" fmla="*/ 11322783 w 12191984"/>
              <a:gd name="connsiteY2062" fmla="*/ 5876193 h 6857991"/>
              <a:gd name="connsiteX2063" fmla="*/ 11326534 w 12191984"/>
              <a:gd name="connsiteY2063" fmla="*/ 5877131 h 6857991"/>
              <a:gd name="connsiteX2064" fmla="*/ 11329347 w 12191984"/>
              <a:gd name="connsiteY2064" fmla="*/ 5878070 h 6857991"/>
              <a:gd name="connsiteX2065" fmla="*/ 11331223 w 12191984"/>
              <a:gd name="connsiteY2065" fmla="*/ 5879009 h 6857991"/>
              <a:gd name="connsiteX2066" fmla="*/ 11332160 w 12191984"/>
              <a:gd name="connsiteY2066" fmla="*/ 5878070 h 6857991"/>
              <a:gd name="connsiteX2067" fmla="*/ 11333098 w 12191984"/>
              <a:gd name="connsiteY2067" fmla="*/ 5877131 h 6857991"/>
              <a:gd name="connsiteX2068" fmla="*/ 11333098 w 12191984"/>
              <a:gd name="connsiteY2068" fmla="*/ 5874315 h 6857991"/>
              <a:gd name="connsiteX2069" fmla="*/ 11333098 w 12191984"/>
              <a:gd name="connsiteY2069" fmla="*/ 5870561 h 6857991"/>
              <a:gd name="connsiteX2070" fmla="*/ 11333098 w 12191984"/>
              <a:gd name="connsiteY2070" fmla="*/ 5865868 h 6857991"/>
              <a:gd name="connsiteX2071" fmla="*/ 11333098 w 12191984"/>
              <a:gd name="connsiteY2071" fmla="*/ 5863990 h 6857991"/>
              <a:gd name="connsiteX2072" fmla="*/ 11333098 w 12191984"/>
              <a:gd name="connsiteY2072" fmla="*/ 5863052 h 6857991"/>
              <a:gd name="connsiteX2073" fmla="*/ 11332160 w 12191984"/>
              <a:gd name="connsiteY2073" fmla="*/ 5862113 h 6857991"/>
              <a:gd name="connsiteX2074" fmla="*/ 11330285 w 12191984"/>
              <a:gd name="connsiteY2074" fmla="*/ 5861174 h 6857991"/>
              <a:gd name="connsiteX2075" fmla="*/ 11326534 w 12191984"/>
              <a:gd name="connsiteY2075" fmla="*/ 5860236 h 6857991"/>
              <a:gd name="connsiteX2076" fmla="*/ 11322783 w 12191984"/>
              <a:gd name="connsiteY2076" fmla="*/ 5859297 h 6857991"/>
              <a:gd name="connsiteX2077" fmla="*/ 11319970 w 12191984"/>
              <a:gd name="connsiteY2077" fmla="*/ 5859297 h 6857991"/>
              <a:gd name="connsiteX2078" fmla="*/ 10977723 w 12191984"/>
              <a:gd name="connsiteY2078" fmla="*/ 5859297 h 6857991"/>
              <a:gd name="connsiteX2079" fmla="*/ 10956157 w 12191984"/>
              <a:gd name="connsiteY2079" fmla="*/ 5863052 h 6857991"/>
              <a:gd name="connsiteX2080" fmla="*/ 10941154 w 12191984"/>
              <a:gd name="connsiteY2080" fmla="*/ 5874316 h 6857991"/>
              <a:gd name="connsiteX2081" fmla="*/ 10931777 w 12191984"/>
              <a:gd name="connsiteY2081" fmla="*/ 5891211 h 6857991"/>
              <a:gd name="connsiteX2082" fmla="*/ 10928964 w 12191984"/>
              <a:gd name="connsiteY2082" fmla="*/ 5912800 h 6857991"/>
              <a:gd name="connsiteX2083" fmla="*/ 10931777 w 12191984"/>
              <a:gd name="connsiteY2083" fmla="*/ 5934389 h 6857991"/>
              <a:gd name="connsiteX2084" fmla="*/ 10940216 w 12191984"/>
              <a:gd name="connsiteY2084" fmla="*/ 5950346 h 6857991"/>
              <a:gd name="connsiteX2085" fmla="*/ 10954281 w 12191984"/>
              <a:gd name="connsiteY2085" fmla="*/ 5960671 h 6857991"/>
              <a:gd name="connsiteX2086" fmla="*/ 10974910 w 12191984"/>
              <a:gd name="connsiteY2086" fmla="*/ 5964426 h 6857991"/>
              <a:gd name="connsiteX2087" fmla="*/ 10996476 w 12191984"/>
              <a:gd name="connsiteY2087" fmla="*/ 5960671 h 6857991"/>
              <a:gd name="connsiteX2088" fmla="*/ 11011478 w 12191984"/>
              <a:gd name="connsiteY2088" fmla="*/ 5949407 h 6857991"/>
              <a:gd name="connsiteX2089" fmla="*/ 11020855 w 12191984"/>
              <a:gd name="connsiteY2089" fmla="*/ 5932512 h 6857991"/>
              <a:gd name="connsiteX2090" fmla="*/ 11023669 w 12191984"/>
              <a:gd name="connsiteY2090" fmla="*/ 5910923 h 6857991"/>
              <a:gd name="connsiteX2091" fmla="*/ 11020855 w 12191984"/>
              <a:gd name="connsiteY2091" fmla="*/ 5889334 h 6857991"/>
              <a:gd name="connsiteX2092" fmla="*/ 11012416 w 12191984"/>
              <a:gd name="connsiteY2092" fmla="*/ 5873377 h 6857991"/>
              <a:gd name="connsiteX2093" fmla="*/ 10998351 w 12191984"/>
              <a:gd name="connsiteY2093" fmla="*/ 5863052 h 6857991"/>
              <a:gd name="connsiteX2094" fmla="*/ 10977723 w 12191984"/>
              <a:gd name="connsiteY2094" fmla="*/ 5859297 h 6857991"/>
              <a:gd name="connsiteX2095" fmla="*/ 10808943 w 12191984"/>
              <a:gd name="connsiteY2095" fmla="*/ 5859297 h 6857991"/>
              <a:gd name="connsiteX2096" fmla="*/ 10793941 w 12191984"/>
              <a:gd name="connsiteY2096" fmla="*/ 5861174 h 6857991"/>
              <a:gd name="connsiteX2097" fmla="*/ 10782689 w 12191984"/>
              <a:gd name="connsiteY2097" fmla="*/ 5867745 h 6857991"/>
              <a:gd name="connsiteX2098" fmla="*/ 10776125 w 12191984"/>
              <a:gd name="connsiteY2098" fmla="*/ 5877131 h 6857991"/>
              <a:gd name="connsiteX2099" fmla="*/ 10774249 w 12191984"/>
              <a:gd name="connsiteY2099" fmla="*/ 5887456 h 6857991"/>
              <a:gd name="connsiteX2100" fmla="*/ 10776125 w 12191984"/>
              <a:gd name="connsiteY2100" fmla="*/ 5898720 h 6857991"/>
              <a:gd name="connsiteX2101" fmla="*/ 10781751 w 12191984"/>
              <a:gd name="connsiteY2101" fmla="*/ 5906229 h 6857991"/>
              <a:gd name="connsiteX2102" fmla="*/ 10789252 w 12191984"/>
              <a:gd name="connsiteY2102" fmla="*/ 5911861 h 6857991"/>
              <a:gd name="connsiteX2103" fmla="*/ 10797691 w 12191984"/>
              <a:gd name="connsiteY2103" fmla="*/ 5915616 h 6857991"/>
              <a:gd name="connsiteX2104" fmla="*/ 10806130 w 12191984"/>
              <a:gd name="connsiteY2104" fmla="*/ 5919370 h 6857991"/>
              <a:gd name="connsiteX2105" fmla="*/ 10813631 w 12191984"/>
              <a:gd name="connsiteY2105" fmla="*/ 5923125 h 6857991"/>
              <a:gd name="connsiteX2106" fmla="*/ 10819257 w 12191984"/>
              <a:gd name="connsiteY2106" fmla="*/ 5927818 h 6857991"/>
              <a:gd name="connsiteX2107" fmla="*/ 10821133 w 12191984"/>
              <a:gd name="connsiteY2107" fmla="*/ 5934389 h 6857991"/>
              <a:gd name="connsiteX2108" fmla="*/ 10819257 w 12191984"/>
              <a:gd name="connsiteY2108" fmla="*/ 5940959 h 6857991"/>
              <a:gd name="connsiteX2109" fmla="*/ 10815507 w 12191984"/>
              <a:gd name="connsiteY2109" fmla="*/ 5945652 h 6857991"/>
              <a:gd name="connsiteX2110" fmla="*/ 10808943 w 12191984"/>
              <a:gd name="connsiteY2110" fmla="*/ 5948468 h 6857991"/>
              <a:gd name="connsiteX2111" fmla="*/ 10800504 w 12191984"/>
              <a:gd name="connsiteY2111" fmla="*/ 5949407 h 6857991"/>
              <a:gd name="connsiteX2112" fmla="*/ 10790190 w 12191984"/>
              <a:gd name="connsiteY2112" fmla="*/ 5947530 h 6857991"/>
              <a:gd name="connsiteX2113" fmla="*/ 10782689 w 12191984"/>
              <a:gd name="connsiteY2113" fmla="*/ 5944714 h 6857991"/>
              <a:gd name="connsiteX2114" fmla="*/ 10777062 w 12191984"/>
              <a:gd name="connsiteY2114" fmla="*/ 5941898 h 6857991"/>
              <a:gd name="connsiteX2115" fmla="*/ 10773312 w 12191984"/>
              <a:gd name="connsiteY2115" fmla="*/ 5940021 h 6857991"/>
              <a:gd name="connsiteX2116" fmla="*/ 10772374 w 12191984"/>
              <a:gd name="connsiteY2116" fmla="*/ 5940021 h 6857991"/>
              <a:gd name="connsiteX2117" fmla="*/ 10771436 w 12191984"/>
              <a:gd name="connsiteY2117" fmla="*/ 5940959 h 6857991"/>
              <a:gd name="connsiteX2118" fmla="*/ 10770499 w 12191984"/>
              <a:gd name="connsiteY2118" fmla="*/ 5942837 h 6857991"/>
              <a:gd name="connsiteX2119" fmla="*/ 10770499 w 12191984"/>
              <a:gd name="connsiteY2119" fmla="*/ 5946591 h 6857991"/>
              <a:gd name="connsiteX2120" fmla="*/ 10771436 w 12191984"/>
              <a:gd name="connsiteY2120" fmla="*/ 5952223 h 6857991"/>
              <a:gd name="connsiteX2121" fmla="*/ 10773312 w 12191984"/>
              <a:gd name="connsiteY2121" fmla="*/ 5955039 h 6857991"/>
              <a:gd name="connsiteX2122" fmla="*/ 10777062 w 12191984"/>
              <a:gd name="connsiteY2122" fmla="*/ 5957855 h 6857991"/>
              <a:gd name="connsiteX2123" fmla="*/ 10783626 w 12191984"/>
              <a:gd name="connsiteY2123" fmla="*/ 5960671 h 6857991"/>
              <a:gd name="connsiteX2124" fmla="*/ 10792065 w 12191984"/>
              <a:gd name="connsiteY2124" fmla="*/ 5962548 h 6857991"/>
              <a:gd name="connsiteX2125" fmla="*/ 10801442 w 12191984"/>
              <a:gd name="connsiteY2125" fmla="*/ 5963487 h 6857991"/>
              <a:gd name="connsiteX2126" fmla="*/ 10816444 w 12191984"/>
              <a:gd name="connsiteY2126" fmla="*/ 5961609 h 6857991"/>
              <a:gd name="connsiteX2127" fmla="*/ 10828634 w 12191984"/>
              <a:gd name="connsiteY2127" fmla="*/ 5955978 h 6857991"/>
              <a:gd name="connsiteX2128" fmla="*/ 10836136 w 12191984"/>
              <a:gd name="connsiteY2128" fmla="*/ 5946591 h 6857991"/>
              <a:gd name="connsiteX2129" fmla="*/ 10838948 w 12191984"/>
              <a:gd name="connsiteY2129" fmla="*/ 5933450 h 6857991"/>
              <a:gd name="connsiteX2130" fmla="*/ 10837073 w 12191984"/>
              <a:gd name="connsiteY2130" fmla="*/ 5922186 h 6857991"/>
              <a:gd name="connsiteX2131" fmla="*/ 10831447 w 12191984"/>
              <a:gd name="connsiteY2131" fmla="*/ 5914677 h 6857991"/>
              <a:gd name="connsiteX2132" fmla="*/ 10823945 w 12191984"/>
              <a:gd name="connsiteY2132" fmla="*/ 5909045 h 6857991"/>
              <a:gd name="connsiteX2133" fmla="*/ 10815507 w 12191984"/>
              <a:gd name="connsiteY2133" fmla="*/ 5905291 h 6857991"/>
              <a:gd name="connsiteX2134" fmla="*/ 10807068 w 12191984"/>
              <a:gd name="connsiteY2134" fmla="*/ 5901536 h 6857991"/>
              <a:gd name="connsiteX2135" fmla="*/ 10799566 w 12191984"/>
              <a:gd name="connsiteY2135" fmla="*/ 5897782 h 6857991"/>
              <a:gd name="connsiteX2136" fmla="*/ 10793941 w 12191984"/>
              <a:gd name="connsiteY2136" fmla="*/ 5893088 h 6857991"/>
              <a:gd name="connsiteX2137" fmla="*/ 10792065 w 12191984"/>
              <a:gd name="connsiteY2137" fmla="*/ 5886518 h 6857991"/>
              <a:gd name="connsiteX2138" fmla="*/ 10793003 w 12191984"/>
              <a:gd name="connsiteY2138" fmla="*/ 5880886 h 6857991"/>
              <a:gd name="connsiteX2139" fmla="*/ 10795816 w 12191984"/>
              <a:gd name="connsiteY2139" fmla="*/ 5876193 h 6857991"/>
              <a:gd name="connsiteX2140" fmla="*/ 10801442 w 12191984"/>
              <a:gd name="connsiteY2140" fmla="*/ 5873377 h 6857991"/>
              <a:gd name="connsiteX2141" fmla="*/ 10808943 w 12191984"/>
              <a:gd name="connsiteY2141" fmla="*/ 5872438 h 6857991"/>
              <a:gd name="connsiteX2142" fmla="*/ 10817382 w 12191984"/>
              <a:gd name="connsiteY2142" fmla="*/ 5873377 h 6857991"/>
              <a:gd name="connsiteX2143" fmla="*/ 10823945 w 12191984"/>
              <a:gd name="connsiteY2143" fmla="*/ 5876193 h 6857991"/>
              <a:gd name="connsiteX2144" fmla="*/ 10828634 w 12191984"/>
              <a:gd name="connsiteY2144" fmla="*/ 5879009 h 6857991"/>
              <a:gd name="connsiteX2145" fmla="*/ 10831447 w 12191984"/>
              <a:gd name="connsiteY2145" fmla="*/ 5879947 h 6857991"/>
              <a:gd name="connsiteX2146" fmla="*/ 10832385 w 12191984"/>
              <a:gd name="connsiteY2146" fmla="*/ 5879947 h 6857991"/>
              <a:gd name="connsiteX2147" fmla="*/ 10833322 w 12191984"/>
              <a:gd name="connsiteY2147" fmla="*/ 5879009 h 6857991"/>
              <a:gd name="connsiteX2148" fmla="*/ 10834260 w 12191984"/>
              <a:gd name="connsiteY2148" fmla="*/ 5877131 h 6857991"/>
              <a:gd name="connsiteX2149" fmla="*/ 10834260 w 12191984"/>
              <a:gd name="connsiteY2149" fmla="*/ 5874315 h 6857991"/>
              <a:gd name="connsiteX2150" fmla="*/ 10834260 w 12191984"/>
              <a:gd name="connsiteY2150" fmla="*/ 5871499 h 6857991"/>
              <a:gd name="connsiteX2151" fmla="*/ 10834260 w 12191984"/>
              <a:gd name="connsiteY2151" fmla="*/ 5869622 h 6857991"/>
              <a:gd name="connsiteX2152" fmla="*/ 10833322 w 12191984"/>
              <a:gd name="connsiteY2152" fmla="*/ 5867745 h 6857991"/>
              <a:gd name="connsiteX2153" fmla="*/ 10831447 w 12191984"/>
              <a:gd name="connsiteY2153" fmla="*/ 5865868 h 6857991"/>
              <a:gd name="connsiteX2154" fmla="*/ 10828634 w 12191984"/>
              <a:gd name="connsiteY2154" fmla="*/ 5863990 h 6857991"/>
              <a:gd name="connsiteX2155" fmla="*/ 10823008 w 12191984"/>
              <a:gd name="connsiteY2155" fmla="*/ 5862113 h 6857991"/>
              <a:gd name="connsiteX2156" fmla="*/ 10816444 w 12191984"/>
              <a:gd name="connsiteY2156" fmla="*/ 5860236 h 6857991"/>
              <a:gd name="connsiteX2157" fmla="*/ 10808943 w 12191984"/>
              <a:gd name="connsiteY2157" fmla="*/ 5859297 h 6857991"/>
              <a:gd name="connsiteX2158" fmla="*/ 10547335 w 12191984"/>
              <a:gd name="connsiteY2158" fmla="*/ 5859297 h 6857991"/>
              <a:gd name="connsiteX2159" fmla="*/ 10528582 w 12191984"/>
              <a:gd name="connsiteY2159" fmla="*/ 5863052 h 6857991"/>
              <a:gd name="connsiteX2160" fmla="*/ 10514517 w 12191984"/>
              <a:gd name="connsiteY2160" fmla="*/ 5873377 h 6857991"/>
              <a:gd name="connsiteX2161" fmla="*/ 10505140 w 12191984"/>
              <a:gd name="connsiteY2161" fmla="*/ 5890272 h 6857991"/>
              <a:gd name="connsiteX2162" fmla="*/ 10502327 w 12191984"/>
              <a:gd name="connsiteY2162" fmla="*/ 5911861 h 6857991"/>
              <a:gd name="connsiteX2163" fmla="*/ 10505140 w 12191984"/>
              <a:gd name="connsiteY2163" fmla="*/ 5934389 h 6857991"/>
              <a:gd name="connsiteX2164" fmla="*/ 10514517 w 12191984"/>
              <a:gd name="connsiteY2164" fmla="*/ 5950346 h 6857991"/>
              <a:gd name="connsiteX2165" fmla="*/ 10529520 w 12191984"/>
              <a:gd name="connsiteY2165" fmla="*/ 5959732 h 6857991"/>
              <a:gd name="connsiteX2166" fmla="*/ 10550148 w 12191984"/>
              <a:gd name="connsiteY2166" fmla="*/ 5962548 h 6857991"/>
              <a:gd name="connsiteX2167" fmla="*/ 10563275 w 12191984"/>
              <a:gd name="connsiteY2167" fmla="*/ 5961609 h 6857991"/>
              <a:gd name="connsiteX2168" fmla="*/ 10573590 w 12191984"/>
              <a:gd name="connsiteY2168" fmla="*/ 5959732 h 6857991"/>
              <a:gd name="connsiteX2169" fmla="*/ 10581091 w 12191984"/>
              <a:gd name="connsiteY2169" fmla="*/ 5956916 h 6857991"/>
              <a:gd name="connsiteX2170" fmla="*/ 10584842 w 12191984"/>
              <a:gd name="connsiteY2170" fmla="*/ 5955039 h 6857991"/>
              <a:gd name="connsiteX2171" fmla="*/ 10585779 w 12191984"/>
              <a:gd name="connsiteY2171" fmla="*/ 5954100 h 6857991"/>
              <a:gd name="connsiteX2172" fmla="*/ 10586717 w 12191984"/>
              <a:gd name="connsiteY2172" fmla="*/ 5952223 h 6857991"/>
              <a:gd name="connsiteX2173" fmla="*/ 10586717 w 12191984"/>
              <a:gd name="connsiteY2173" fmla="*/ 5950346 h 6857991"/>
              <a:gd name="connsiteX2174" fmla="*/ 10586717 w 12191984"/>
              <a:gd name="connsiteY2174" fmla="*/ 5947530 h 6857991"/>
              <a:gd name="connsiteX2175" fmla="*/ 10586717 w 12191984"/>
              <a:gd name="connsiteY2175" fmla="*/ 5944714 h 6857991"/>
              <a:gd name="connsiteX2176" fmla="*/ 10585779 w 12191984"/>
              <a:gd name="connsiteY2176" fmla="*/ 5942837 h 6857991"/>
              <a:gd name="connsiteX2177" fmla="*/ 10584842 w 12191984"/>
              <a:gd name="connsiteY2177" fmla="*/ 5941898 h 6857991"/>
              <a:gd name="connsiteX2178" fmla="*/ 10583904 w 12191984"/>
              <a:gd name="connsiteY2178" fmla="*/ 5941898 h 6857991"/>
              <a:gd name="connsiteX2179" fmla="*/ 10580153 w 12191984"/>
              <a:gd name="connsiteY2179" fmla="*/ 5942837 h 6857991"/>
              <a:gd name="connsiteX2180" fmla="*/ 10573590 w 12191984"/>
              <a:gd name="connsiteY2180" fmla="*/ 5945652 h 6857991"/>
              <a:gd name="connsiteX2181" fmla="*/ 10564213 w 12191984"/>
              <a:gd name="connsiteY2181" fmla="*/ 5948468 h 6857991"/>
              <a:gd name="connsiteX2182" fmla="*/ 10552023 w 12191984"/>
              <a:gd name="connsiteY2182" fmla="*/ 5949407 h 6857991"/>
              <a:gd name="connsiteX2183" fmla="*/ 10537958 w 12191984"/>
              <a:gd name="connsiteY2183" fmla="*/ 5946591 h 6857991"/>
              <a:gd name="connsiteX2184" fmla="*/ 10528582 w 12191984"/>
              <a:gd name="connsiteY2184" fmla="*/ 5940021 h 6857991"/>
              <a:gd name="connsiteX2185" fmla="*/ 10522956 w 12191984"/>
              <a:gd name="connsiteY2185" fmla="*/ 5928757 h 6857991"/>
              <a:gd name="connsiteX2186" fmla="*/ 10521080 w 12191984"/>
              <a:gd name="connsiteY2186" fmla="*/ 5914677 h 6857991"/>
              <a:gd name="connsiteX2187" fmla="*/ 10583904 w 12191984"/>
              <a:gd name="connsiteY2187" fmla="*/ 5914677 h 6857991"/>
              <a:gd name="connsiteX2188" fmla="*/ 10588592 w 12191984"/>
              <a:gd name="connsiteY2188" fmla="*/ 5912800 h 6857991"/>
              <a:gd name="connsiteX2189" fmla="*/ 10590468 w 12191984"/>
              <a:gd name="connsiteY2189" fmla="*/ 5907168 h 6857991"/>
              <a:gd name="connsiteX2190" fmla="*/ 10589530 w 12191984"/>
              <a:gd name="connsiteY2190" fmla="*/ 5907168 h 6857991"/>
              <a:gd name="connsiteX2191" fmla="*/ 10589530 w 12191984"/>
              <a:gd name="connsiteY2191" fmla="*/ 5904352 h 6857991"/>
              <a:gd name="connsiteX2192" fmla="*/ 10586717 w 12191984"/>
              <a:gd name="connsiteY2192" fmla="*/ 5886518 h 6857991"/>
              <a:gd name="connsiteX2193" fmla="*/ 10579216 w 12191984"/>
              <a:gd name="connsiteY2193" fmla="*/ 5872438 h 6857991"/>
              <a:gd name="connsiteX2194" fmla="*/ 10566088 w 12191984"/>
              <a:gd name="connsiteY2194" fmla="*/ 5863052 h 6857991"/>
              <a:gd name="connsiteX2195" fmla="*/ 10547335 w 12191984"/>
              <a:gd name="connsiteY2195" fmla="*/ 5859297 h 6857991"/>
              <a:gd name="connsiteX2196" fmla="*/ 10386057 w 12191984"/>
              <a:gd name="connsiteY2196" fmla="*/ 5859297 h 6857991"/>
              <a:gd name="connsiteX2197" fmla="*/ 10371054 w 12191984"/>
              <a:gd name="connsiteY2197" fmla="*/ 5863052 h 6857991"/>
              <a:gd name="connsiteX2198" fmla="*/ 10355114 w 12191984"/>
              <a:gd name="connsiteY2198" fmla="*/ 5876193 h 6857991"/>
              <a:gd name="connsiteX2199" fmla="*/ 10355114 w 12191984"/>
              <a:gd name="connsiteY2199" fmla="*/ 5863990 h 6857991"/>
              <a:gd name="connsiteX2200" fmla="*/ 10355114 w 12191984"/>
              <a:gd name="connsiteY2200" fmla="*/ 5862113 h 6857991"/>
              <a:gd name="connsiteX2201" fmla="*/ 10354176 w 12191984"/>
              <a:gd name="connsiteY2201" fmla="*/ 5861174 h 6857991"/>
              <a:gd name="connsiteX2202" fmla="*/ 10351363 w 12191984"/>
              <a:gd name="connsiteY2202" fmla="*/ 5860236 h 6857991"/>
              <a:gd name="connsiteX2203" fmla="*/ 10347612 w 12191984"/>
              <a:gd name="connsiteY2203" fmla="*/ 5860236 h 6857991"/>
              <a:gd name="connsiteX2204" fmla="*/ 10343862 w 12191984"/>
              <a:gd name="connsiteY2204" fmla="*/ 5860236 h 6857991"/>
              <a:gd name="connsiteX2205" fmla="*/ 10341049 w 12191984"/>
              <a:gd name="connsiteY2205" fmla="*/ 5861174 h 6857991"/>
              <a:gd name="connsiteX2206" fmla="*/ 10340111 w 12191984"/>
              <a:gd name="connsiteY2206" fmla="*/ 5862113 h 6857991"/>
              <a:gd name="connsiteX2207" fmla="*/ 10340111 w 12191984"/>
              <a:gd name="connsiteY2207" fmla="*/ 5863990 h 6857991"/>
              <a:gd name="connsiteX2208" fmla="*/ 10340111 w 12191984"/>
              <a:gd name="connsiteY2208" fmla="*/ 5960671 h 6857991"/>
              <a:gd name="connsiteX2209" fmla="*/ 10340111 w 12191984"/>
              <a:gd name="connsiteY2209" fmla="*/ 5962548 h 6857991"/>
              <a:gd name="connsiteX2210" fmla="*/ 10341049 w 12191984"/>
              <a:gd name="connsiteY2210" fmla="*/ 5963487 h 6857991"/>
              <a:gd name="connsiteX2211" fmla="*/ 10343862 w 12191984"/>
              <a:gd name="connsiteY2211" fmla="*/ 5964425 h 6857991"/>
              <a:gd name="connsiteX2212" fmla="*/ 10347612 w 12191984"/>
              <a:gd name="connsiteY2212" fmla="*/ 5964425 h 6857991"/>
              <a:gd name="connsiteX2213" fmla="*/ 10352301 w 12191984"/>
              <a:gd name="connsiteY2213" fmla="*/ 5964425 h 6857991"/>
              <a:gd name="connsiteX2214" fmla="*/ 10355114 w 12191984"/>
              <a:gd name="connsiteY2214" fmla="*/ 5963487 h 6857991"/>
              <a:gd name="connsiteX2215" fmla="*/ 10356051 w 12191984"/>
              <a:gd name="connsiteY2215" fmla="*/ 5962548 h 6857991"/>
              <a:gd name="connsiteX2216" fmla="*/ 10356051 w 12191984"/>
              <a:gd name="connsiteY2216" fmla="*/ 5960671 h 6857991"/>
              <a:gd name="connsiteX2217" fmla="*/ 10356051 w 12191984"/>
              <a:gd name="connsiteY2217" fmla="*/ 5894027 h 6857991"/>
              <a:gd name="connsiteX2218" fmla="*/ 10369179 w 12191984"/>
              <a:gd name="connsiteY2218" fmla="*/ 5879947 h 6857991"/>
              <a:gd name="connsiteX2219" fmla="*/ 10381368 w 12191984"/>
              <a:gd name="connsiteY2219" fmla="*/ 5875254 h 6857991"/>
              <a:gd name="connsiteX2220" fmla="*/ 10389807 w 12191984"/>
              <a:gd name="connsiteY2220" fmla="*/ 5877131 h 6857991"/>
              <a:gd name="connsiteX2221" fmla="*/ 10395433 w 12191984"/>
              <a:gd name="connsiteY2221" fmla="*/ 5882763 h 6857991"/>
              <a:gd name="connsiteX2222" fmla="*/ 10399184 w 12191984"/>
              <a:gd name="connsiteY2222" fmla="*/ 5891211 h 6857991"/>
              <a:gd name="connsiteX2223" fmla="*/ 10400122 w 12191984"/>
              <a:gd name="connsiteY2223" fmla="*/ 5902475 h 6857991"/>
              <a:gd name="connsiteX2224" fmla="*/ 10400122 w 12191984"/>
              <a:gd name="connsiteY2224" fmla="*/ 5959732 h 6857991"/>
              <a:gd name="connsiteX2225" fmla="*/ 10400122 w 12191984"/>
              <a:gd name="connsiteY2225" fmla="*/ 5961609 h 6857991"/>
              <a:gd name="connsiteX2226" fmla="*/ 10401059 w 12191984"/>
              <a:gd name="connsiteY2226" fmla="*/ 5962548 h 6857991"/>
              <a:gd name="connsiteX2227" fmla="*/ 10403872 w 12191984"/>
              <a:gd name="connsiteY2227" fmla="*/ 5963487 h 6857991"/>
              <a:gd name="connsiteX2228" fmla="*/ 10407623 w 12191984"/>
              <a:gd name="connsiteY2228" fmla="*/ 5963487 h 6857991"/>
              <a:gd name="connsiteX2229" fmla="*/ 10411374 w 12191984"/>
              <a:gd name="connsiteY2229" fmla="*/ 5963487 h 6857991"/>
              <a:gd name="connsiteX2230" fmla="*/ 10414186 w 12191984"/>
              <a:gd name="connsiteY2230" fmla="*/ 5962548 h 6857991"/>
              <a:gd name="connsiteX2231" fmla="*/ 10416062 w 12191984"/>
              <a:gd name="connsiteY2231" fmla="*/ 5961609 h 6857991"/>
              <a:gd name="connsiteX2232" fmla="*/ 10416062 w 12191984"/>
              <a:gd name="connsiteY2232" fmla="*/ 5959732 h 6857991"/>
              <a:gd name="connsiteX2233" fmla="*/ 10416062 w 12191984"/>
              <a:gd name="connsiteY2233" fmla="*/ 5893088 h 6857991"/>
              <a:gd name="connsiteX2234" fmla="*/ 10429189 w 12191984"/>
              <a:gd name="connsiteY2234" fmla="*/ 5879009 h 6857991"/>
              <a:gd name="connsiteX2235" fmla="*/ 10441379 w 12191984"/>
              <a:gd name="connsiteY2235" fmla="*/ 5874315 h 6857991"/>
              <a:gd name="connsiteX2236" fmla="*/ 10449818 w 12191984"/>
              <a:gd name="connsiteY2236" fmla="*/ 5876193 h 6857991"/>
              <a:gd name="connsiteX2237" fmla="*/ 10455444 w 12191984"/>
              <a:gd name="connsiteY2237" fmla="*/ 5881825 h 6857991"/>
              <a:gd name="connsiteX2238" fmla="*/ 10459195 w 12191984"/>
              <a:gd name="connsiteY2238" fmla="*/ 5890272 h 6857991"/>
              <a:gd name="connsiteX2239" fmla="*/ 10460132 w 12191984"/>
              <a:gd name="connsiteY2239" fmla="*/ 5901536 h 6857991"/>
              <a:gd name="connsiteX2240" fmla="*/ 10460132 w 12191984"/>
              <a:gd name="connsiteY2240" fmla="*/ 5958794 h 6857991"/>
              <a:gd name="connsiteX2241" fmla="*/ 10460132 w 12191984"/>
              <a:gd name="connsiteY2241" fmla="*/ 5960671 h 6857991"/>
              <a:gd name="connsiteX2242" fmla="*/ 10462007 w 12191984"/>
              <a:gd name="connsiteY2242" fmla="*/ 5961609 h 6857991"/>
              <a:gd name="connsiteX2243" fmla="*/ 10464820 w 12191984"/>
              <a:gd name="connsiteY2243" fmla="*/ 5962548 h 6857991"/>
              <a:gd name="connsiteX2244" fmla="*/ 10469509 w 12191984"/>
              <a:gd name="connsiteY2244" fmla="*/ 5962548 h 6857991"/>
              <a:gd name="connsiteX2245" fmla="*/ 10474197 w 12191984"/>
              <a:gd name="connsiteY2245" fmla="*/ 5962548 h 6857991"/>
              <a:gd name="connsiteX2246" fmla="*/ 10477010 w 12191984"/>
              <a:gd name="connsiteY2246" fmla="*/ 5961609 h 6857991"/>
              <a:gd name="connsiteX2247" fmla="*/ 10477948 w 12191984"/>
              <a:gd name="connsiteY2247" fmla="*/ 5960671 h 6857991"/>
              <a:gd name="connsiteX2248" fmla="*/ 10477948 w 12191984"/>
              <a:gd name="connsiteY2248" fmla="*/ 5958794 h 6857991"/>
              <a:gd name="connsiteX2249" fmla="*/ 10481699 w 12191984"/>
              <a:gd name="connsiteY2249" fmla="*/ 5958794 h 6857991"/>
              <a:gd name="connsiteX2250" fmla="*/ 10481699 w 12191984"/>
              <a:gd name="connsiteY2250" fmla="*/ 5897782 h 6857991"/>
              <a:gd name="connsiteX2251" fmla="*/ 10479823 w 12191984"/>
              <a:gd name="connsiteY2251" fmla="*/ 5882763 h 6857991"/>
              <a:gd name="connsiteX2252" fmla="*/ 10474197 w 12191984"/>
              <a:gd name="connsiteY2252" fmla="*/ 5870561 h 6857991"/>
              <a:gd name="connsiteX2253" fmla="*/ 10463883 w 12191984"/>
              <a:gd name="connsiteY2253" fmla="*/ 5862113 h 6857991"/>
              <a:gd name="connsiteX2254" fmla="*/ 10448880 w 12191984"/>
              <a:gd name="connsiteY2254" fmla="*/ 5859297 h 6857991"/>
              <a:gd name="connsiteX2255" fmla="*/ 10441379 w 12191984"/>
              <a:gd name="connsiteY2255" fmla="*/ 5860236 h 6857991"/>
              <a:gd name="connsiteX2256" fmla="*/ 10433878 w 12191984"/>
              <a:gd name="connsiteY2256" fmla="*/ 5863052 h 6857991"/>
              <a:gd name="connsiteX2257" fmla="*/ 10425439 w 12191984"/>
              <a:gd name="connsiteY2257" fmla="*/ 5868683 h 6857991"/>
              <a:gd name="connsiteX2258" fmla="*/ 10416062 w 12191984"/>
              <a:gd name="connsiteY2258" fmla="*/ 5877131 h 6857991"/>
              <a:gd name="connsiteX2259" fmla="*/ 10411374 w 12191984"/>
              <a:gd name="connsiteY2259" fmla="*/ 5869622 h 6857991"/>
              <a:gd name="connsiteX2260" fmla="*/ 10404810 w 12191984"/>
              <a:gd name="connsiteY2260" fmla="*/ 5863990 h 6857991"/>
              <a:gd name="connsiteX2261" fmla="*/ 10396371 w 12191984"/>
              <a:gd name="connsiteY2261" fmla="*/ 5860236 h 6857991"/>
              <a:gd name="connsiteX2262" fmla="*/ 10386057 w 12191984"/>
              <a:gd name="connsiteY2262" fmla="*/ 5859297 h 6857991"/>
              <a:gd name="connsiteX2263" fmla="*/ 10164768 w 12191984"/>
              <a:gd name="connsiteY2263" fmla="*/ 5859297 h 6857991"/>
              <a:gd name="connsiteX2264" fmla="*/ 10149765 w 12191984"/>
              <a:gd name="connsiteY2264" fmla="*/ 5863052 h 6857991"/>
              <a:gd name="connsiteX2265" fmla="*/ 10133825 w 12191984"/>
              <a:gd name="connsiteY2265" fmla="*/ 5876193 h 6857991"/>
              <a:gd name="connsiteX2266" fmla="*/ 10133825 w 12191984"/>
              <a:gd name="connsiteY2266" fmla="*/ 5863990 h 6857991"/>
              <a:gd name="connsiteX2267" fmla="*/ 10133825 w 12191984"/>
              <a:gd name="connsiteY2267" fmla="*/ 5862113 h 6857991"/>
              <a:gd name="connsiteX2268" fmla="*/ 10132887 w 12191984"/>
              <a:gd name="connsiteY2268" fmla="*/ 5861174 h 6857991"/>
              <a:gd name="connsiteX2269" fmla="*/ 10130074 w 12191984"/>
              <a:gd name="connsiteY2269" fmla="*/ 5860236 h 6857991"/>
              <a:gd name="connsiteX2270" fmla="*/ 10126323 w 12191984"/>
              <a:gd name="connsiteY2270" fmla="*/ 5860236 h 6857991"/>
              <a:gd name="connsiteX2271" fmla="*/ 10122573 w 12191984"/>
              <a:gd name="connsiteY2271" fmla="*/ 5860236 h 6857991"/>
              <a:gd name="connsiteX2272" fmla="*/ 10119760 w 12191984"/>
              <a:gd name="connsiteY2272" fmla="*/ 5861174 h 6857991"/>
              <a:gd name="connsiteX2273" fmla="*/ 10118822 w 12191984"/>
              <a:gd name="connsiteY2273" fmla="*/ 5862113 h 6857991"/>
              <a:gd name="connsiteX2274" fmla="*/ 10118822 w 12191984"/>
              <a:gd name="connsiteY2274" fmla="*/ 5863990 h 6857991"/>
              <a:gd name="connsiteX2275" fmla="*/ 10118822 w 12191984"/>
              <a:gd name="connsiteY2275" fmla="*/ 5960671 h 6857991"/>
              <a:gd name="connsiteX2276" fmla="*/ 10118822 w 12191984"/>
              <a:gd name="connsiteY2276" fmla="*/ 5962548 h 6857991"/>
              <a:gd name="connsiteX2277" fmla="*/ 10119760 w 12191984"/>
              <a:gd name="connsiteY2277" fmla="*/ 5963487 h 6857991"/>
              <a:gd name="connsiteX2278" fmla="*/ 10122573 w 12191984"/>
              <a:gd name="connsiteY2278" fmla="*/ 5964425 h 6857991"/>
              <a:gd name="connsiteX2279" fmla="*/ 10126323 w 12191984"/>
              <a:gd name="connsiteY2279" fmla="*/ 5964425 h 6857991"/>
              <a:gd name="connsiteX2280" fmla="*/ 10131012 w 12191984"/>
              <a:gd name="connsiteY2280" fmla="*/ 5964425 h 6857991"/>
              <a:gd name="connsiteX2281" fmla="*/ 10133825 w 12191984"/>
              <a:gd name="connsiteY2281" fmla="*/ 5963487 h 6857991"/>
              <a:gd name="connsiteX2282" fmla="*/ 10134762 w 12191984"/>
              <a:gd name="connsiteY2282" fmla="*/ 5962548 h 6857991"/>
              <a:gd name="connsiteX2283" fmla="*/ 10134762 w 12191984"/>
              <a:gd name="connsiteY2283" fmla="*/ 5960671 h 6857991"/>
              <a:gd name="connsiteX2284" fmla="*/ 10134762 w 12191984"/>
              <a:gd name="connsiteY2284" fmla="*/ 5894027 h 6857991"/>
              <a:gd name="connsiteX2285" fmla="*/ 10147890 w 12191984"/>
              <a:gd name="connsiteY2285" fmla="*/ 5879947 h 6857991"/>
              <a:gd name="connsiteX2286" fmla="*/ 10160079 w 12191984"/>
              <a:gd name="connsiteY2286" fmla="*/ 5875254 h 6857991"/>
              <a:gd name="connsiteX2287" fmla="*/ 10168518 w 12191984"/>
              <a:gd name="connsiteY2287" fmla="*/ 5877131 h 6857991"/>
              <a:gd name="connsiteX2288" fmla="*/ 10174144 w 12191984"/>
              <a:gd name="connsiteY2288" fmla="*/ 5882763 h 6857991"/>
              <a:gd name="connsiteX2289" fmla="*/ 10177895 w 12191984"/>
              <a:gd name="connsiteY2289" fmla="*/ 5891211 h 6857991"/>
              <a:gd name="connsiteX2290" fmla="*/ 10178833 w 12191984"/>
              <a:gd name="connsiteY2290" fmla="*/ 5902475 h 6857991"/>
              <a:gd name="connsiteX2291" fmla="*/ 10178833 w 12191984"/>
              <a:gd name="connsiteY2291" fmla="*/ 5959732 h 6857991"/>
              <a:gd name="connsiteX2292" fmla="*/ 10178833 w 12191984"/>
              <a:gd name="connsiteY2292" fmla="*/ 5961609 h 6857991"/>
              <a:gd name="connsiteX2293" fmla="*/ 10179770 w 12191984"/>
              <a:gd name="connsiteY2293" fmla="*/ 5962548 h 6857991"/>
              <a:gd name="connsiteX2294" fmla="*/ 10182583 w 12191984"/>
              <a:gd name="connsiteY2294" fmla="*/ 5963487 h 6857991"/>
              <a:gd name="connsiteX2295" fmla="*/ 10186334 w 12191984"/>
              <a:gd name="connsiteY2295" fmla="*/ 5963487 h 6857991"/>
              <a:gd name="connsiteX2296" fmla="*/ 10190085 w 12191984"/>
              <a:gd name="connsiteY2296" fmla="*/ 5963487 h 6857991"/>
              <a:gd name="connsiteX2297" fmla="*/ 10192897 w 12191984"/>
              <a:gd name="connsiteY2297" fmla="*/ 5962548 h 6857991"/>
              <a:gd name="connsiteX2298" fmla="*/ 10194773 w 12191984"/>
              <a:gd name="connsiteY2298" fmla="*/ 5961609 h 6857991"/>
              <a:gd name="connsiteX2299" fmla="*/ 10194773 w 12191984"/>
              <a:gd name="connsiteY2299" fmla="*/ 5959732 h 6857991"/>
              <a:gd name="connsiteX2300" fmla="*/ 10194773 w 12191984"/>
              <a:gd name="connsiteY2300" fmla="*/ 5893088 h 6857991"/>
              <a:gd name="connsiteX2301" fmla="*/ 10207900 w 12191984"/>
              <a:gd name="connsiteY2301" fmla="*/ 5879009 h 6857991"/>
              <a:gd name="connsiteX2302" fmla="*/ 10220090 w 12191984"/>
              <a:gd name="connsiteY2302" fmla="*/ 5874315 h 6857991"/>
              <a:gd name="connsiteX2303" fmla="*/ 10228529 w 12191984"/>
              <a:gd name="connsiteY2303" fmla="*/ 5876193 h 6857991"/>
              <a:gd name="connsiteX2304" fmla="*/ 10234155 w 12191984"/>
              <a:gd name="connsiteY2304" fmla="*/ 5881825 h 6857991"/>
              <a:gd name="connsiteX2305" fmla="*/ 10237906 w 12191984"/>
              <a:gd name="connsiteY2305" fmla="*/ 5890272 h 6857991"/>
              <a:gd name="connsiteX2306" fmla="*/ 10238843 w 12191984"/>
              <a:gd name="connsiteY2306" fmla="*/ 5901536 h 6857991"/>
              <a:gd name="connsiteX2307" fmla="*/ 10238843 w 12191984"/>
              <a:gd name="connsiteY2307" fmla="*/ 5958794 h 6857991"/>
              <a:gd name="connsiteX2308" fmla="*/ 10238843 w 12191984"/>
              <a:gd name="connsiteY2308" fmla="*/ 5960671 h 6857991"/>
              <a:gd name="connsiteX2309" fmla="*/ 10240718 w 12191984"/>
              <a:gd name="connsiteY2309" fmla="*/ 5961609 h 6857991"/>
              <a:gd name="connsiteX2310" fmla="*/ 10243532 w 12191984"/>
              <a:gd name="connsiteY2310" fmla="*/ 5962548 h 6857991"/>
              <a:gd name="connsiteX2311" fmla="*/ 10248220 w 12191984"/>
              <a:gd name="connsiteY2311" fmla="*/ 5962548 h 6857991"/>
              <a:gd name="connsiteX2312" fmla="*/ 10252908 w 12191984"/>
              <a:gd name="connsiteY2312" fmla="*/ 5962548 h 6857991"/>
              <a:gd name="connsiteX2313" fmla="*/ 10255721 w 12191984"/>
              <a:gd name="connsiteY2313" fmla="*/ 5961609 h 6857991"/>
              <a:gd name="connsiteX2314" fmla="*/ 10256659 w 12191984"/>
              <a:gd name="connsiteY2314" fmla="*/ 5960671 h 6857991"/>
              <a:gd name="connsiteX2315" fmla="*/ 10256659 w 12191984"/>
              <a:gd name="connsiteY2315" fmla="*/ 5958794 h 6857991"/>
              <a:gd name="connsiteX2316" fmla="*/ 10260410 w 12191984"/>
              <a:gd name="connsiteY2316" fmla="*/ 5958794 h 6857991"/>
              <a:gd name="connsiteX2317" fmla="*/ 10260410 w 12191984"/>
              <a:gd name="connsiteY2317" fmla="*/ 5897782 h 6857991"/>
              <a:gd name="connsiteX2318" fmla="*/ 10258534 w 12191984"/>
              <a:gd name="connsiteY2318" fmla="*/ 5882763 h 6857991"/>
              <a:gd name="connsiteX2319" fmla="*/ 10252908 w 12191984"/>
              <a:gd name="connsiteY2319" fmla="*/ 5870561 h 6857991"/>
              <a:gd name="connsiteX2320" fmla="*/ 10242594 w 12191984"/>
              <a:gd name="connsiteY2320" fmla="*/ 5862113 h 6857991"/>
              <a:gd name="connsiteX2321" fmla="*/ 10227591 w 12191984"/>
              <a:gd name="connsiteY2321" fmla="*/ 5859297 h 6857991"/>
              <a:gd name="connsiteX2322" fmla="*/ 10220090 w 12191984"/>
              <a:gd name="connsiteY2322" fmla="*/ 5860236 h 6857991"/>
              <a:gd name="connsiteX2323" fmla="*/ 10212589 w 12191984"/>
              <a:gd name="connsiteY2323" fmla="*/ 5863052 h 6857991"/>
              <a:gd name="connsiteX2324" fmla="*/ 10204150 w 12191984"/>
              <a:gd name="connsiteY2324" fmla="*/ 5868683 h 6857991"/>
              <a:gd name="connsiteX2325" fmla="*/ 10194773 w 12191984"/>
              <a:gd name="connsiteY2325" fmla="*/ 5877131 h 6857991"/>
              <a:gd name="connsiteX2326" fmla="*/ 10190085 w 12191984"/>
              <a:gd name="connsiteY2326" fmla="*/ 5869622 h 6857991"/>
              <a:gd name="connsiteX2327" fmla="*/ 10183521 w 12191984"/>
              <a:gd name="connsiteY2327" fmla="*/ 5863990 h 6857991"/>
              <a:gd name="connsiteX2328" fmla="*/ 10175082 w 12191984"/>
              <a:gd name="connsiteY2328" fmla="*/ 5860236 h 6857991"/>
              <a:gd name="connsiteX2329" fmla="*/ 10164768 w 12191984"/>
              <a:gd name="connsiteY2329" fmla="*/ 5859297 h 6857991"/>
              <a:gd name="connsiteX2330" fmla="*/ 9979109 w 12191984"/>
              <a:gd name="connsiteY2330" fmla="*/ 5859297 h 6857991"/>
              <a:gd name="connsiteX2331" fmla="*/ 9973483 w 12191984"/>
              <a:gd name="connsiteY2331" fmla="*/ 5860236 h 6857991"/>
              <a:gd name="connsiteX2332" fmla="*/ 9967857 w 12191984"/>
              <a:gd name="connsiteY2332" fmla="*/ 5863052 h 6857991"/>
              <a:gd name="connsiteX2333" fmla="*/ 9961294 w 12191984"/>
              <a:gd name="connsiteY2333" fmla="*/ 5868683 h 6857991"/>
              <a:gd name="connsiteX2334" fmla="*/ 9953792 w 12191984"/>
              <a:gd name="connsiteY2334" fmla="*/ 5878070 h 6857991"/>
              <a:gd name="connsiteX2335" fmla="*/ 9953792 w 12191984"/>
              <a:gd name="connsiteY2335" fmla="*/ 5863990 h 6857991"/>
              <a:gd name="connsiteX2336" fmla="*/ 9953792 w 12191984"/>
              <a:gd name="connsiteY2336" fmla="*/ 5862113 h 6857991"/>
              <a:gd name="connsiteX2337" fmla="*/ 9952855 w 12191984"/>
              <a:gd name="connsiteY2337" fmla="*/ 5861174 h 6857991"/>
              <a:gd name="connsiteX2338" fmla="*/ 9950042 w 12191984"/>
              <a:gd name="connsiteY2338" fmla="*/ 5860236 h 6857991"/>
              <a:gd name="connsiteX2339" fmla="*/ 9946291 w 12191984"/>
              <a:gd name="connsiteY2339" fmla="*/ 5860236 h 6857991"/>
              <a:gd name="connsiteX2340" fmla="*/ 9942541 w 12191984"/>
              <a:gd name="connsiteY2340" fmla="*/ 5860236 h 6857991"/>
              <a:gd name="connsiteX2341" fmla="*/ 9939727 w 12191984"/>
              <a:gd name="connsiteY2341" fmla="*/ 5861174 h 6857991"/>
              <a:gd name="connsiteX2342" fmla="*/ 9938790 w 12191984"/>
              <a:gd name="connsiteY2342" fmla="*/ 5862113 h 6857991"/>
              <a:gd name="connsiteX2343" fmla="*/ 9938790 w 12191984"/>
              <a:gd name="connsiteY2343" fmla="*/ 5863990 h 6857991"/>
              <a:gd name="connsiteX2344" fmla="*/ 9938790 w 12191984"/>
              <a:gd name="connsiteY2344" fmla="*/ 5959732 h 6857991"/>
              <a:gd name="connsiteX2345" fmla="*/ 9938790 w 12191984"/>
              <a:gd name="connsiteY2345" fmla="*/ 5961609 h 6857991"/>
              <a:gd name="connsiteX2346" fmla="*/ 9939727 w 12191984"/>
              <a:gd name="connsiteY2346" fmla="*/ 5962548 h 6857991"/>
              <a:gd name="connsiteX2347" fmla="*/ 9942541 w 12191984"/>
              <a:gd name="connsiteY2347" fmla="*/ 5963487 h 6857991"/>
              <a:gd name="connsiteX2348" fmla="*/ 9946291 w 12191984"/>
              <a:gd name="connsiteY2348" fmla="*/ 5963487 h 6857991"/>
              <a:gd name="connsiteX2349" fmla="*/ 9950980 w 12191984"/>
              <a:gd name="connsiteY2349" fmla="*/ 5963487 h 6857991"/>
              <a:gd name="connsiteX2350" fmla="*/ 9953792 w 12191984"/>
              <a:gd name="connsiteY2350" fmla="*/ 5962548 h 6857991"/>
              <a:gd name="connsiteX2351" fmla="*/ 9954730 w 12191984"/>
              <a:gd name="connsiteY2351" fmla="*/ 5961609 h 6857991"/>
              <a:gd name="connsiteX2352" fmla="*/ 9954730 w 12191984"/>
              <a:gd name="connsiteY2352" fmla="*/ 5959732 h 6857991"/>
              <a:gd name="connsiteX2353" fmla="*/ 9954730 w 12191984"/>
              <a:gd name="connsiteY2353" fmla="*/ 5896843 h 6857991"/>
              <a:gd name="connsiteX2354" fmla="*/ 9961294 w 12191984"/>
              <a:gd name="connsiteY2354" fmla="*/ 5887456 h 6857991"/>
              <a:gd name="connsiteX2355" fmla="*/ 9966920 w 12191984"/>
              <a:gd name="connsiteY2355" fmla="*/ 5880886 h 6857991"/>
              <a:gd name="connsiteX2356" fmla="*/ 9972546 w 12191984"/>
              <a:gd name="connsiteY2356" fmla="*/ 5877131 h 6857991"/>
              <a:gd name="connsiteX2357" fmla="*/ 9978172 w 12191984"/>
              <a:gd name="connsiteY2357" fmla="*/ 5876193 h 6857991"/>
              <a:gd name="connsiteX2358" fmla="*/ 9981922 w 12191984"/>
              <a:gd name="connsiteY2358" fmla="*/ 5876193 h 6857991"/>
              <a:gd name="connsiteX2359" fmla="*/ 9985673 w 12191984"/>
              <a:gd name="connsiteY2359" fmla="*/ 5877131 h 6857991"/>
              <a:gd name="connsiteX2360" fmla="*/ 9988486 w 12191984"/>
              <a:gd name="connsiteY2360" fmla="*/ 5878070 h 6857991"/>
              <a:gd name="connsiteX2361" fmla="*/ 9990362 w 12191984"/>
              <a:gd name="connsiteY2361" fmla="*/ 5879009 h 6857991"/>
              <a:gd name="connsiteX2362" fmla="*/ 9991299 w 12191984"/>
              <a:gd name="connsiteY2362" fmla="*/ 5878070 h 6857991"/>
              <a:gd name="connsiteX2363" fmla="*/ 9992237 w 12191984"/>
              <a:gd name="connsiteY2363" fmla="*/ 5877131 h 6857991"/>
              <a:gd name="connsiteX2364" fmla="*/ 9992237 w 12191984"/>
              <a:gd name="connsiteY2364" fmla="*/ 5874315 h 6857991"/>
              <a:gd name="connsiteX2365" fmla="*/ 9992237 w 12191984"/>
              <a:gd name="connsiteY2365" fmla="*/ 5870561 h 6857991"/>
              <a:gd name="connsiteX2366" fmla="*/ 9992237 w 12191984"/>
              <a:gd name="connsiteY2366" fmla="*/ 5865868 h 6857991"/>
              <a:gd name="connsiteX2367" fmla="*/ 9992237 w 12191984"/>
              <a:gd name="connsiteY2367" fmla="*/ 5863990 h 6857991"/>
              <a:gd name="connsiteX2368" fmla="*/ 9992237 w 12191984"/>
              <a:gd name="connsiteY2368" fmla="*/ 5863052 h 6857991"/>
              <a:gd name="connsiteX2369" fmla="*/ 9991299 w 12191984"/>
              <a:gd name="connsiteY2369" fmla="*/ 5862113 h 6857991"/>
              <a:gd name="connsiteX2370" fmla="*/ 9989424 w 12191984"/>
              <a:gd name="connsiteY2370" fmla="*/ 5861174 h 6857991"/>
              <a:gd name="connsiteX2371" fmla="*/ 9985673 w 12191984"/>
              <a:gd name="connsiteY2371" fmla="*/ 5860236 h 6857991"/>
              <a:gd name="connsiteX2372" fmla="*/ 9981922 w 12191984"/>
              <a:gd name="connsiteY2372" fmla="*/ 5859297 h 6857991"/>
              <a:gd name="connsiteX2373" fmla="*/ 9979109 w 12191984"/>
              <a:gd name="connsiteY2373" fmla="*/ 5859297 h 6857991"/>
              <a:gd name="connsiteX2374" fmla="*/ 9764385 w 12191984"/>
              <a:gd name="connsiteY2374" fmla="*/ 5859297 h 6857991"/>
              <a:gd name="connsiteX2375" fmla="*/ 9742818 w 12191984"/>
              <a:gd name="connsiteY2375" fmla="*/ 5863052 h 6857991"/>
              <a:gd name="connsiteX2376" fmla="*/ 9727816 w 12191984"/>
              <a:gd name="connsiteY2376" fmla="*/ 5874315 h 6857991"/>
              <a:gd name="connsiteX2377" fmla="*/ 9718439 w 12191984"/>
              <a:gd name="connsiteY2377" fmla="*/ 5891211 h 6857991"/>
              <a:gd name="connsiteX2378" fmla="*/ 9715626 w 12191984"/>
              <a:gd name="connsiteY2378" fmla="*/ 5912800 h 6857991"/>
              <a:gd name="connsiteX2379" fmla="*/ 9718439 w 12191984"/>
              <a:gd name="connsiteY2379" fmla="*/ 5934389 h 6857991"/>
              <a:gd name="connsiteX2380" fmla="*/ 9726878 w 12191984"/>
              <a:gd name="connsiteY2380" fmla="*/ 5950346 h 6857991"/>
              <a:gd name="connsiteX2381" fmla="*/ 9740943 w 12191984"/>
              <a:gd name="connsiteY2381" fmla="*/ 5960671 h 6857991"/>
              <a:gd name="connsiteX2382" fmla="*/ 9761572 w 12191984"/>
              <a:gd name="connsiteY2382" fmla="*/ 5964425 h 6857991"/>
              <a:gd name="connsiteX2383" fmla="*/ 9783138 w 12191984"/>
              <a:gd name="connsiteY2383" fmla="*/ 5960671 h 6857991"/>
              <a:gd name="connsiteX2384" fmla="*/ 9798141 w 12191984"/>
              <a:gd name="connsiteY2384" fmla="*/ 5949407 h 6857991"/>
              <a:gd name="connsiteX2385" fmla="*/ 9807517 w 12191984"/>
              <a:gd name="connsiteY2385" fmla="*/ 5932511 h 6857991"/>
              <a:gd name="connsiteX2386" fmla="*/ 9810330 w 12191984"/>
              <a:gd name="connsiteY2386" fmla="*/ 5910923 h 6857991"/>
              <a:gd name="connsiteX2387" fmla="*/ 9807517 w 12191984"/>
              <a:gd name="connsiteY2387" fmla="*/ 5889334 h 6857991"/>
              <a:gd name="connsiteX2388" fmla="*/ 9799078 w 12191984"/>
              <a:gd name="connsiteY2388" fmla="*/ 5873377 h 6857991"/>
              <a:gd name="connsiteX2389" fmla="*/ 9785013 w 12191984"/>
              <a:gd name="connsiteY2389" fmla="*/ 5863052 h 6857991"/>
              <a:gd name="connsiteX2390" fmla="*/ 9764385 w 12191984"/>
              <a:gd name="connsiteY2390" fmla="*/ 5859297 h 6857991"/>
              <a:gd name="connsiteX2391" fmla="*/ 9688433 w 12191984"/>
              <a:gd name="connsiteY2391" fmla="*/ 5859297 h 6857991"/>
              <a:gd name="connsiteX2392" fmla="*/ 9682807 w 12191984"/>
              <a:gd name="connsiteY2392" fmla="*/ 5860236 h 6857991"/>
              <a:gd name="connsiteX2393" fmla="*/ 9677181 w 12191984"/>
              <a:gd name="connsiteY2393" fmla="*/ 5863052 h 6857991"/>
              <a:gd name="connsiteX2394" fmla="*/ 9670618 w 12191984"/>
              <a:gd name="connsiteY2394" fmla="*/ 5868683 h 6857991"/>
              <a:gd name="connsiteX2395" fmla="*/ 9663116 w 12191984"/>
              <a:gd name="connsiteY2395" fmla="*/ 5878070 h 6857991"/>
              <a:gd name="connsiteX2396" fmla="*/ 9663116 w 12191984"/>
              <a:gd name="connsiteY2396" fmla="*/ 5863990 h 6857991"/>
              <a:gd name="connsiteX2397" fmla="*/ 9663116 w 12191984"/>
              <a:gd name="connsiteY2397" fmla="*/ 5862113 h 6857991"/>
              <a:gd name="connsiteX2398" fmla="*/ 9662179 w 12191984"/>
              <a:gd name="connsiteY2398" fmla="*/ 5861174 h 6857991"/>
              <a:gd name="connsiteX2399" fmla="*/ 9659366 w 12191984"/>
              <a:gd name="connsiteY2399" fmla="*/ 5860236 h 6857991"/>
              <a:gd name="connsiteX2400" fmla="*/ 9655615 w 12191984"/>
              <a:gd name="connsiteY2400" fmla="*/ 5860236 h 6857991"/>
              <a:gd name="connsiteX2401" fmla="*/ 9651865 w 12191984"/>
              <a:gd name="connsiteY2401" fmla="*/ 5860236 h 6857991"/>
              <a:gd name="connsiteX2402" fmla="*/ 9649051 w 12191984"/>
              <a:gd name="connsiteY2402" fmla="*/ 5861174 h 6857991"/>
              <a:gd name="connsiteX2403" fmla="*/ 9648114 w 12191984"/>
              <a:gd name="connsiteY2403" fmla="*/ 5862113 h 6857991"/>
              <a:gd name="connsiteX2404" fmla="*/ 9648114 w 12191984"/>
              <a:gd name="connsiteY2404" fmla="*/ 5863990 h 6857991"/>
              <a:gd name="connsiteX2405" fmla="*/ 9648114 w 12191984"/>
              <a:gd name="connsiteY2405" fmla="*/ 5959732 h 6857991"/>
              <a:gd name="connsiteX2406" fmla="*/ 9648114 w 12191984"/>
              <a:gd name="connsiteY2406" fmla="*/ 5961609 h 6857991"/>
              <a:gd name="connsiteX2407" fmla="*/ 9649051 w 12191984"/>
              <a:gd name="connsiteY2407" fmla="*/ 5962548 h 6857991"/>
              <a:gd name="connsiteX2408" fmla="*/ 9651865 w 12191984"/>
              <a:gd name="connsiteY2408" fmla="*/ 5963487 h 6857991"/>
              <a:gd name="connsiteX2409" fmla="*/ 9655615 w 12191984"/>
              <a:gd name="connsiteY2409" fmla="*/ 5963487 h 6857991"/>
              <a:gd name="connsiteX2410" fmla="*/ 9660304 w 12191984"/>
              <a:gd name="connsiteY2410" fmla="*/ 5963487 h 6857991"/>
              <a:gd name="connsiteX2411" fmla="*/ 9663116 w 12191984"/>
              <a:gd name="connsiteY2411" fmla="*/ 5962548 h 6857991"/>
              <a:gd name="connsiteX2412" fmla="*/ 9664054 w 12191984"/>
              <a:gd name="connsiteY2412" fmla="*/ 5961609 h 6857991"/>
              <a:gd name="connsiteX2413" fmla="*/ 9664054 w 12191984"/>
              <a:gd name="connsiteY2413" fmla="*/ 5959732 h 6857991"/>
              <a:gd name="connsiteX2414" fmla="*/ 9664054 w 12191984"/>
              <a:gd name="connsiteY2414" fmla="*/ 5896843 h 6857991"/>
              <a:gd name="connsiteX2415" fmla="*/ 9670618 w 12191984"/>
              <a:gd name="connsiteY2415" fmla="*/ 5887456 h 6857991"/>
              <a:gd name="connsiteX2416" fmla="*/ 9676244 w 12191984"/>
              <a:gd name="connsiteY2416" fmla="*/ 5880886 h 6857991"/>
              <a:gd name="connsiteX2417" fmla="*/ 9681870 w 12191984"/>
              <a:gd name="connsiteY2417" fmla="*/ 5877131 h 6857991"/>
              <a:gd name="connsiteX2418" fmla="*/ 9687496 w 12191984"/>
              <a:gd name="connsiteY2418" fmla="*/ 5876193 h 6857991"/>
              <a:gd name="connsiteX2419" fmla="*/ 9691246 w 12191984"/>
              <a:gd name="connsiteY2419" fmla="*/ 5876193 h 6857991"/>
              <a:gd name="connsiteX2420" fmla="*/ 9694997 w 12191984"/>
              <a:gd name="connsiteY2420" fmla="*/ 5877131 h 6857991"/>
              <a:gd name="connsiteX2421" fmla="*/ 9697810 w 12191984"/>
              <a:gd name="connsiteY2421" fmla="*/ 5878070 h 6857991"/>
              <a:gd name="connsiteX2422" fmla="*/ 9699686 w 12191984"/>
              <a:gd name="connsiteY2422" fmla="*/ 5879009 h 6857991"/>
              <a:gd name="connsiteX2423" fmla="*/ 9700623 w 12191984"/>
              <a:gd name="connsiteY2423" fmla="*/ 5878070 h 6857991"/>
              <a:gd name="connsiteX2424" fmla="*/ 9701561 w 12191984"/>
              <a:gd name="connsiteY2424" fmla="*/ 5877131 h 6857991"/>
              <a:gd name="connsiteX2425" fmla="*/ 9701561 w 12191984"/>
              <a:gd name="connsiteY2425" fmla="*/ 5874315 h 6857991"/>
              <a:gd name="connsiteX2426" fmla="*/ 9701561 w 12191984"/>
              <a:gd name="connsiteY2426" fmla="*/ 5870561 h 6857991"/>
              <a:gd name="connsiteX2427" fmla="*/ 9701561 w 12191984"/>
              <a:gd name="connsiteY2427" fmla="*/ 5865868 h 6857991"/>
              <a:gd name="connsiteX2428" fmla="*/ 9701561 w 12191984"/>
              <a:gd name="connsiteY2428" fmla="*/ 5863990 h 6857991"/>
              <a:gd name="connsiteX2429" fmla="*/ 9701561 w 12191984"/>
              <a:gd name="connsiteY2429" fmla="*/ 5863052 h 6857991"/>
              <a:gd name="connsiteX2430" fmla="*/ 9700623 w 12191984"/>
              <a:gd name="connsiteY2430" fmla="*/ 5862113 h 6857991"/>
              <a:gd name="connsiteX2431" fmla="*/ 9698748 w 12191984"/>
              <a:gd name="connsiteY2431" fmla="*/ 5861174 h 6857991"/>
              <a:gd name="connsiteX2432" fmla="*/ 9694997 w 12191984"/>
              <a:gd name="connsiteY2432" fmla="*/ 5860236 h 6857991"/>
              <a:gd name="connsiteX2433" fmla="*/ 9691246 w 12191984"/>
              <a:gd name="connsiteY2433" fmla="*/ 5859297 h 6857991"/>
              <a:gd name="connsiteX2434" fmla="*/ 9688433 w 12191984"/>
              <a:gd name="connsiteY2434" fmla="*/ 5859297 h 6857991"/>
              <a:gd name="connsiteX2435" fmla="*/ 9478396 w 12191984"/>
              <a:gd name="connsiteY2435" fmla="*/ 5859297 h 6857991"/>
              <a:gd name="connsiteX2436" fmla="*/ 9463394 w 12191984"/>
              <a:gd name="connsiteY2436" fmla="*/ 5861174 h 6857991"/>
              <a:gd name="connsiteX2437" fmla="*/ 9452142 w 12191984"/>
              <a:gd name="connsiteY2437" fmla="*/ 5867745 h 6857991"/>
              <a:gd name="connsiteX2438" fmla="*/ 9445578 w 12191984"/>
              <a:gd name="connsiteY2438" fmla="*/ 5877131 h 6857991"/>
              <a:gd name="connsiteX2439" fmla="*/ 9443703 w 12191984"/>
              <a:gd name="connsiteY2439" fmla="*/ 5887456 h 6857991"/>
              <a:gd name="connsiteX2440" fmla="*/ 9445578 w 12191984"/>
              <a:gd name="connsiteY2440" fmla="*/ 5898720 h 6857991"/>
              <a:gd name="connsiteX2441" fmla="*/ 9451204 w 12191984"/>
              <a:gd name="connsiteY2441" fmla="*/ 5906229 h 6857991"/>
              <a:gd name="connsiteX2442" fmla="*/ 9458705 w 12191984"/>
              <a:gd name="connsiteY2442" fmla="*/ 5911861 h 6857991"/>
              <a:gd name="connsiteX2443" fmla="*/ 9467144 w 12191984"/>
              <a:gd name="connsiteY2443" fmla="*/ 5915616 h 6857991"/>
              <a:gd name="connsiteX2444" fmla="*/ 9475583 w 12191984"/>
              <a:gd name="connsiteY2444" fmla="*/ 5919370 h 6857991"/>
              <a:gd name="connsiteX2445" fmla="*/ 9483085 w 12191984"/>
              <a:gd name="connsiteY2445" fmla="*/ 5923125 h 6857991"/>
              <a:gd name="connsiteX2446" fmla="*/ 9488711 w 12191984"/>
              <a:gd name="connsiteY2446" fmla="*/ 5927818 h 6857991"/>
              <a:gd name="connsiteX2447" fmla="*/ 9490586 w 12191984"/>
              <a:gd name="connsiteY2447" fmla="*/ 5934389 h 6857991"/>
              <a:gd name="connsiteX2448" fmla="*/ 9488711 w 12191984"/>
              <a:gd name="connsiteY2448" fmla="*/ 5940959 h 6857991"/>
              <a:gd name="connsiteX2449" fmla="*/ 9484960 w 12191984"/>
              <a:gd name="connsiteY2449" fmla="*/ 5945652 h 6857991"/>
              <a:gd name="connsiteX2450" fmla="*/ 9478396 w 12191984"/>
              <a:gd name="connsiteY2450" fmla="*/ 5948468 h 6857991"/>
              <a:gd name="connsiteX2451" fmla="*/ 9469957 w 12191984"/>
              <a:gd name="connsiteY2451" fmla="*/ 5949407 h 6857991"/>
              <a:gd name="connsiteX2452" fmla="*/ 9459643 w 12191984"/>
              <a:gd name="connsiteY2452" fmla="*/ 5947530 h 6857991"/>
              <a:gd name="connsiteX2453" fmla="*/ 9452142 w 12191984"/>
              <a:gd name="connsiteY2453" fmla="*/ 5944714 h 6857991"/>
              <a:gd name="connsiteX2454" fmla="*/ 9446516 w 12191984"/>
              <a:gd name="connsiteY2454" fmla="*/ 5941898 h 6857991"/>
              <a:gd name="connsiteX2455" fmla="*/ 9442765 w 12191984"/>
              <a:gd name="connsiteY2455" fmla="*/ 5940021 h 6857991"/>
              <a:gd name="connsiteX2456" fmla="*/ 9441827 w 12191984"/>
              <a:gd name="connsiteY2456" fmla="*/ 5940021 h 6857991"/>
              <a:gd name="connsiteX2457" fmla="*/ 9440890 w 12191984"/>
              <a:gd name="connsiteY2457" fmla="*/ 5940959 h 6857991"/>
              <a:gd name="connsiteX2458" fmla="*/ 9439952 w 12191984"/>
              <a:gd name="connsiteY2458" fmla="*/ 5942837 h 6857991"/>
              <a:gd name="connsiteX2459" fmla="*/ 9439952 w 12191984"/>
              <a:gd name="connsiteY2459" fmla="*/ 5946591 h 6857991"/>
              <a:gd name="connsiteX2460" fmla="*/ 9440890 w 12191984"/>
              <a:gd name="connsiteY2460" fmla="*/ 5952223 h 6857991"/>
              <a:gd name="connsiteX2461" fmla="*/ 9442765 w 12191984"/>
              <a:gd name="connsiteY2461" fmla="*/ 5955039 h 6857991"/>
              <a:gd name="connsiteX2462" fmla="*/ 9446516 w 12191984"/>
              <a:gd name="connsiteY2462" fmla="*/ 5957855 h 6857991"/>
              <a:gd name="connsiteX2463" fmla="*/ 9453079 w 12191984"/>
              <a:gd name="connsiteY2463" fmla="*/ 5960671 h 6857991"/>
              <a:gd name="connsiteX2464" fmla="*/ 9461518 w 12191984"/>
              <a:gd name="connsiteY2464" fmla="*/ 5962548 h 6857991"/>
              <a:gd name="connsiteX2465" fmla="*/ 9470895 w 12191984"/>
              <a:gd name="connsiteY2465" fmla="*/ 5963487 h 6857991"/>
              <a:gd name="connsiteX2466" fmla="*/ 9485898 w 12191984"/>
              <a:gd name="connsiteY2466" fmla="*/ 5961609 h 6857991"/>
              <a:gd name="connsiteX2467" fmla="*/ 9498087 w 12191984"/>
              <a:gd name="connsiteY2467" fmla="*/ 5955978 h 6857991"/>
              <a:gd name="connsiteX2468" fmla="*/ 9505589 w 12191984"/>
              <a:gd name="connsiteY2468" fmla="*/ 5946591 h 6857991"/>
              <a:gd name="connsiteX2469" fmla="*/ 9508401 w 12191984"/>
              <a:gd name="connsiteY2469" fmla="*/ 5933450 h 6857991"/>
              <a:gd name="connsiteX2470" fmla="*/ 9506526 w 12191984"/>
              <a:gd name="connsiteY2470" fmla="*/ 5922186 h 6857991"/>
              <a:gd name="connsiteX2471" fmla="*/ 9500900 w 12191984"/>
              <a:gd name="connsiteY2471" fmla="*/ 5914677 h 6857991"/>
              <a:gd name="connsiteX2472" fmla="*/ 9493399 w 12191984"/>
              <a:gd name="connsiteY2472" fmla="*/ 5909045 h 6857991"/>
              <a:gd name="connsiteX2473" fmla="*/ 9484960 w 12191984"/>
              <a:gd name="connsiteY2473" fmla="*/ 5905291 h 6857991"/>
              <a:gd name="connsiteX2474" fmla="*/ 9476521 w 12191984"/>
              <a:gd name="connsiteY2474" fmla="*/ 5901536 h 6857991"/>
              <a:gd name="connsiteX2475" fmla="*/ 9469020 w 12191984"/>
              <a:gd name="connsiteY2475" fmla="*/ 5897782 h 6857991"/>
              <a:gd name="connsiteX2476" fmla="*/ 9463394 w 12191984"/>
              <a:gd name="connsiteY2476" fmla="*/ 5893088 h 6857991"/>
              <a:gd name="connsiteX2477" fmla="*/ 9461518 w 12191984"/>
              <a:gd name="connsiteY2477" fmla="*/ 5886518 h 6857991"/>
              <a:gd name="connsiteX2478" fmla="*/ 9462456 w 12191984"/>
              <a:gd name="connsiteY2478" fmla="*/ 5880886 h 6857991"/>
              <a:gd name="connsiteX2479" fmla="*/ 9465269 w 12191984"/>
              <a:gd name="connsiteY2479" fmla="*/ 5876193 h 6857991"/>
              <a:gd name="connsiteX2480" fmla="*/ 9470895 w 12191984"/>
              <a:gd name="connsiteY2480" fmla="*/ 5873377 h 6857991"/>
              <a:gd name="connsiteX2481" fmla="*/ 9478396 w 12191984"/>
              <a:gd name="connsiteY2481" fmla="*/ 5872438 h 6857991"/>
              <a:gd name="connsiteX2482" fmla="*/ 9486835 w 12191984"/>
              <a:gd name="connsiteY2482" fmla="*/ 5873377 h 6857991"/>
              <a:gd name="connsiteX2483" fmla="*/ 9493399 w 12191984"/>
              <a:gd name="connsiteY2483" fmla="*/ 5876193 h 6857991"/>
              <a:gd name="connsiteX2484" fmla="*/ 9498087 w 12191984"/>
              <a:gd name="connsiteY2484" fmla="*/ 5879009 h 6857991"/>
              <a:gd name="connsiteX2485" fmla="*/ 9500900 w 12191984"/>
              <a:gd name="connsiteY2485" fmla="*/ 5879947 h 6857991"/>
              <a:gd name="connsiteX2486" fmla="*/ 9501838 w 12191984"/>
              <a:gd name="connsiteY2486" fmla="*/ 5879947 h 6857991"/>
              <a:gd name="connsiteX2487" fmla="*/ 9502776 w 12191984"/>
              <a:gd name="connsiteY2487" fmla="*/ 5879009 h 6857991"/>
              <a:gd name="connsiteX2488" fmla="*/ 9503713 w 12191984"/>
              <a:gd name="connsiteY2488" fmla="*/ 5877131 h 6857991"/>
              <a:gd name="connsiteX2489" fmla="*/ 9503713 w 12191984"/>
              <a:gd name="connsiteY2489" fmla="*/ 5874315 h 6857991"/>
              <a:gd name="connsiteX2490" fmla="*/ 9503713 w 12191984"/>
              <a:gd name="connsiteY2490" fmla="*/ 5871499 h 6857991"/>
              <a:gd name="connsiteX2491" fmla="*/ 9503713 w 12191984"/>
              <a:gd name="connsiteY2491" fmla="*/ 5869622 h 6857991"/>
              <a:gd name="connsiteX2492" fmla="*/ 9502776 w 12191984"/>
              <a:gd name="connsiteY2492" fmla="*/ 5867745 h 6857991"/>
              <a:gd name="connsiteX2493" fmla="*/ 9500900 w 12191984"/>
              <a:gd name="connsiteY2493" fmla="*/ 5865868 h 6857991"/>
              <a:gd name="connsiteX2494" fmla="*/ 9498087 w 12191984"/>
              <a:gd name="connsiteY2494" fmla="*/ 5863990 h 6857991"/>
              <a:gd name="connsiteX2495" fmla="*/ 9492461 w 12191984"/>
              <a:gd name="connsiteY2495" fmla="*/ 5862113 h 6857991"/>
              <a:gd name="connsiteX2496" fmla="*/ 9485898 w 12191984"/>
              <a:gd name="connsiteY2496" fmla="*/ 5860236 h 6857991"/>
              <a:gd name="connsiteX2497" fmla="*/ 9478396 w 12191984"/>
              <a:gd name="connsiteY2497" fmla="*/ 5859297 h 6857991"/>
              <a:gd name="connsiteX2498" fmla="*/ 9382754 w 12191984"/>
              <a:gd name="connsiteY2498" fmla="*/ 5859297 h 6857991"/>
              <a:gd name="connsiteX2499" fmla="*/ 9366814 w 12191984"/>
              <a:gd name="connsiteY2499" fmla="*/ 5863052 h 6857991"/>
              <a:gd name="connsiteX2500" fmla="*/ 9350874 w 12191984"/>
              <a:gd name="connsiteY2500" fmla="*/ 5876193 h 6857991"/>
              <a:gd name="connsiteX2501" fmla="*/ 9350874 w 12191984"/>
              <a:gd name="connsiteY2501" fmla="*/ 5863990 h 6857991"/>
              <a:gd name="connsiteX2502" fmla="*/ 9350874 w 12191984"/>
              <a:gd name="connsiteY2502" fmla="*/ 5862113 h 6857991"/>
              <a:gd name="connsiteX2503" fmla="*/ 9349936 w 12191984"/>
              <a:gd name="connsiteY2503" fmla="*/ 5861174 h 6857991"/>
              <a:gd name="connsiteX2504" fmla="*/ 9347123 w 12191984"/>
              <a:gd name="connsiteY2504" fmla="*/ 5860236 h 6857991"/>
              <a:gd name="connsiteX2505" fmla="*/ 9343372 w 12191984"/>
              <a:gd name="connsiteY2505" fmla="*/ 5860236 h 6857991"/>
              <a:gd name="connsiteX2506" fmla="*/ 9339622 w 12191984"/>
              <a:gd name="connsiteY2506" fmla="*/ 5860236 h 6857991"/>
              <a:gd name="connsiteX2507" fmla="*/ 9336809 w 12191984"/>
              <a:gd name="connsiteY2507" fmla="*/ 5861174 h 6857991"/>
              <a:gd name="connsiteX2508" fmla="*/ 9335871 w 12191984"/>
              <a:gd name="connsiteY2508" fmla="*/ 5862113 h 6857991"/>
              <a:gd name="connsiteX2509" fmla="*/ 9335871 w 12191984"/>
              <a:gd name="connsiteY2509" fmla="*/ 5863990 h 6857991"/>
              <a:gd name="connsiteX2510" fmla="*/ 9335871 w 12191984"/>
              <a:gd name="connsiteY2510" fmla="*/ 5959732 h 6857991"/>
              <a:gd name="connsiteX2511" fmla="*/ 9335871 w 12191984"/>
              <a:gd name="connsiteY2511" fmla="*/ 5961609 h 6857991"/>
              <a:gd name="connsiteX2512" fmla="*/ 9336809 w 12191984"/>
              <a:gd name="connsiteY2512" fmla="*/ 5962548 h 6857991"/>
              <a:gd name="connsiteX2513" fmla="*/ 9339622 w 12191984"/>
              <a:gd name="connsiteY2513" fmla="*/ 5963487 h 6857991"/>
              <a:gd name="connsiteX2514" fmla="*/ 9343372 w 12191984"/>
              <a:gd name="connsiteY2514" fmla="*/ 5963487 h 6857991"/>
              <a:gd name="connsiteX2515" fmla="*/ 9348061 w 12191984"/>
              <a:gd name="connsiteY2515" fmla="*/ 5963487 h 6857991"/>
              <a:gd name="connsiteX2516" fmla="*/ 9350874 w 12191984"/>
              <a:gd name="connsiteY2516" fmla="*/ 5962548 h 6857991"/>
              <a:gd name="connsiteX2517" fmla="*/ 9351811 w 12191984"/>
              <a:gd name="connsiteY2517" fmla="*/ 5961609 h 6857991"/>
              <a:gd name="connsiteX2518" fmla="*/ 9351811 w 12191984"/>
              <a:gd name="connsiteY2518" fmla="*/ 5959732 h 6857991"/>
              <a:gd name="connsiteX2519" fmla="*/ 9351811 w 12191984"/>
              <a:gd name="connsiteY2519" fmla="*/ 5893088 h 6857991"/>
              <a:gd name="connsiteX2520" fmla="*/ 9365876 w 12191984"/>
              <a:gd name="connsiteY2520" fmla="*/ 5879009 h 6857991"/>
              <a:gd name="connsiteX2521" fmla="*/ 9379004 w 12191984"/>
              <a:gd name="connsiteY2521" fmla="*/ 5874315 h 6857991"/>
              <a:gd name="connsiteX2522" fmla="*/ 9388380 w 12191984"/>
              <a:gd name="connsiteY2522" fmla="*/ 5876193 h 6857991"/>
              <a:gd name="connsiteX2523" fmla="*/ 9394944 w 12191984"/>
              <a:gd name="connsiteY2523" fmla="*/ 5881825 h 6857991"/>
              <a:gd name="connsiteX2524" fmla="*/ 9398695 w 12191984"/>
              <a:gd name="connsiteY2524" fmla="*/ 5890272 h 6857991"/>
              <a:gd name="connsiteX2525" fmla="*/ 9399632 w 12191984"/>
              <a:gd name="connsiteY2525" fmla="*/ 5903413 h 6857991"/>
              <a:gd name="connsiteX2526" fmla="*/ 9399632 w 12191984"/>
              <a:gd name="connsiteY2526" fmla="*/ 5958794 h 6857991"/>
              <a:gd name="connsiteX2527" fmla="*/ 9399632 w 12191984"/>
              <a:gd name="connsiteY2527" fmla="*/ 5960671 h 6857991"/>
              <a:gd name="connsiteX2528" fmla="*/ 9400570 w 12191984"/>
              <a:gd name="connsiteY2528" fmla="*/ 5961609 h 6857991"/>
              <a:gd name="connsiteX2529" fmla="*/ 9403383 w 12191984"/>
              <a:gd name="connsiteY2529" fmla="*/ 5962548 h 6857991"/>
              <a:gd name="connsiteX2530" fmla="*/ 9408071 w 12191984"/>
              <a:gd name="connsiteY2530" fmla="*/ 5962548 h 6857991"/>
              <a:gd name="connsiteX2531" fmla="*/ 9412760 w 12191984"/>
              <a:gd name="connsiteY2531" fmla="*/ 5962548 h 6857991"/>
              <a:gd name="connsiteX2532" fmla="*/ 9415573 w 12191984"/>
              <a:gd name="connsiteY2532" fmla="*/ 5961609 h 6857991"/>
              <a:gd name="connsiteX2533" fmla="*/ 9416510 w 12191984"/>
              <a:gd name="connsiteY2533" fmla="*/ 5960671 h 6857991"/>
              <a:gd name="connsiteX2534" fmla="*/ 9416510 w 12191984"/>
              <a:gd name="connsiteY2534" fmla="*/ 5958794 h 6857991"/>
              <a:gd name="connsiteX2535" fmla="*/ 9416510 w 12191984"/>
              <a:gd name="connsiteY2535" fmla="*/ 5899659 h 6857991"/>
              <a:gd name="connsiteX2536" fmla="*/ 9414635 w 12191984"/>
              <a:gd name="connsiteY2536" fmla="*/ 5882763 h 6857991"/>
              <a:gd name="connsiteX2537" fmla="*/ 9409009 w 12191984"/>
              <a:gd name="connsiteY2537" fmla="*/ 5870561 h 6857991"/>
              <a:gd name="connsiteX2538" fmla="*/ 9398695 w 12191984"/>
              <a:gd name="connsiteY2538" fmla="*/ 5862113 h 6857991"/>
              <a:gd name="connsiteX2539" fmla="*/ 9382754 w 12191984"/>
              <a:gd name="connsiteY2539" fmla="*/ 5859297 h 6857991"/>
              <a:gd name="connsiteX2540" fmla="*/ 9263671 w 12191984"/>
              <a:gd name="connsiteY2540" fmla="*/ 5859297 h 6857991"/>
              <a:gd name="connsiteX2541" fmla="*/ 9242104 w 12191984"/>
              <a:gd name="connsiteY2541" fmla="*/ 5863052 h 6857991"/>
              <a:gd name="connsiteX2542" fmla="*/ 9227102 w 12191984"/>
              <a:gd name="connsiteY2542" fmla="*/ 5874315 h 6857991"/>
              <a:gd name="connsiteX2543" fmla="*/ 9217725 w 12191984"/>
              <a:gd name="connsiteY2543" fmla="*/ 5891211 h 6857991"/>
              <a:gd name="connsiteX2544" fmla="*/ 9214912 w 12191984"/>
              <a:gd name="connsiteY2544" fmla="*/ 5912800 h 6857991"/>
              <a:gd name="connsiteX2545" fmla="*/ 9217725 w 12191984"/>
              <a:gd name="connsiteY2545" fmla="*/ 5934389 h 6857991"/>
              <a:gd name="connsiteX2546" fmla="*/ 9226164 w 12191984"/>
              <a:gd name="connsiteY2546" fmla="*/ 5950346 h 6857991"/>
              <a:gd name="connsiteX2547" fmla="*/ 9240229 w 12191984"/>
              <a:gd name="connsiteY2547" fmla="*/ 5960671 h 6857991"/>
              <a:gd name="connsiteX2548" fmla="*/ 9260858 w 12191984"/>
              <a:gd name="connsiteY2548" fmla="*/ 5964425 h 6857991"/>
              <a:gd name="connsiteX2549" fmla="*/ 9282424 w 12191984"/>
              <a:gd name="connsiteY2549" fmla="*/ 5960671 h 6857991"/>
              <a:gd name="connsiteX2550" fmla="*/ 9297426 w 12191984"/>
              <a:gd name="connsiteY2550" fmla="*/ 5949407 h 6857991"/>
              <a:gd name="connsiteX2551" fmla="*/ 9306803 w 12191984"/>
              <a:gd name="connsiteY2551" fmla="*/ 5932511 h 6857991"/>
              <a:gd name="connsiteX2552" fmla="*/ 9309616 w 12191984"/>
              <a:gd name="connsiteY2552" fmla="*/ 5910923 h 6857991"/>
              <a:gd name="connsiteX2553" fmla="*/ 9306803 w 12191984"/>
              <a:gd name="connsiteY2553" fmla="*/ 5889334 h 6857991"/>
              <a:gd name="connsiteX2554" fmla="*/ 9298364 w 12191984"/>
              <a:gd name="connsiteY2554" fmla="*/ 5873377 h 6857991"/>
              <a:gd name="connsiteX2555" fmla="*/ 9284299 w 12191984"/>
              <a:gd name="connsiteY2555" fmla="*/ 5863052 h 6857991"/>
              <a:gd name="connsiteX2556" fmla="*/ 9263671 w 12191984"/>
              <a:gd name="connsiteY2556" fmla="*/ 5859297 h 6857991"/>
              <a:gd name="connsiteX2557" fmla="*/ 8892355 w 12191984"/>
              <a:gd name="connsiteY2557" fmla="*/ 5859297 h 6857991"/>
              <a:gd name="connsiteX2558" fmla="*/ 8889542 w 12191984"/>
              <a:gd name="connsiteY2558" fmla="*/ 5860236 h 6857991"/>
              <a:gd name="connsiteX2559" fmla="*/ 8887667 w 12191984"/>
              <a:gd name="connsiteY2559" fmla="*/ 5861174 h 6857991"/>
              <a:gd name="connsiteX2560" fmla="*/ 8887667 w 12191984"/>
              <a:gd name="connsiteY2560" fmla="*/ 5863052 h 6857991"/>
              <a:gd name="connsiteX2561" fmla="*/ 8887667 w 12191984"/>
              <a:gd name="connsiteY2561" fmla="*/ 5863990 h 6857991"/>
              <a:gd name="connsiteX2562" fmla="*/ 8887667 w 12191984"/>
              <a:gd name="connsiteY2562" fmla="*/ 5865868 h 6857991"/>
              <a:gd name="connsiteX2563" fmla="*/ 8888605 w 12191984"/>
              <a:gd name="connsiteY2563" fmla="*/ 5867745 h 6857991"/>
              <a:gd name="connsiteX2564" fmla="*/ 8920485 w 12191984"/>
              <a:gd name="connsiteY2564" fmla="*/ 5957855 h 6857991"/>
              <a:gd name="connsiteX2565" fmla="*/ 8921423 w 12191984"/>
              <a:gd name="connsiteY2565" fmla="*/ 5959732 h 6857991"/>
              <a:gd name="connsiteX2566" fmla="*/ 8923298 w 12191984"/>
              <a:gd name="connsiteY2566" fmla="*/ 5960671 h 6857991"/>
              <a:gd name="connsiteX2567" fmla="*/ 8927049 w 12191984"/>
              <a:gd name="connsiteY2567" fmla="*/ 5961609 h 6857991"/>
              <a:gd name="connsiteX2568" fmla="*/ 8932675 w 12191984"/>
              <a:gd name="connsiteY2568" fmla="*/ 5961609 h 6857991"/>
              <a:gd name="connsiteX2569" fmla="*/ 8938301 w 12191984"/>
              <a:gd name="connsiteY2569" fmla="*/ 5961609 h 6857991"/>
              <a:gd name="connsiteX2570" fmla="*/ 8942051 w 12191984"/>
              <a:gd name="connsiteY2570" fmla="*/ 5960671 h 6857991"/>
              <a:gd name="connsiteX2571" fmla="*/ 8943927 w 12191984"/>
              <a:gd name="connsiteY2571" fmla="*/ 5959732 h 6857991"/>
              <a:gd name="connsiteX2572" fmla="*/ 8944865 w 12191984"/>
              <a:gd name="connsiteY2572" fmla="*/ 5957855 h 6857991"/>
              <a:gd name="connsiteX2573" fmla="*/ 8977683 w 12191984"/>
              <a:gd name="connsiteY2573" fmla="*/ 5867745 h 6857991"/>
              <a:gd name="connsiteX2574" fmla="*/ 8977683 w 12191984"/>
              <a:gd name="connsiteY2574" fmla="*/ 5866806 h 6857991"/>
              <a:gd name="connsiteX2575" fmla="*/ 8977683 w 12191984"/>
              <a:gd name="connsiteY2575" fmla="*/ 5865868 h 6857991"/>
              <a:gd name="connsiteX2576" fmla="*/ 8977683 w 12191984"/>
              <a:gd name="connsiteY2576" fmla="*/ 5863990 h 6857991"/>
              <a:gd name="connsiteX2577" fmla="*/ 8977683 w 12191984"/>
              <a:gd name="connsiteY2577" fmla="*/ 5861174 h 6857991"/>
              <a:gd name="connsiteX2578" fmla="*/ 8976745 w 12191984"/>
              <a:gd name="connsiteY2578" fmla="*/ 5860236 h 6857991"/>
              <a:gd name="connsiteX2579" fmla="*/ 8973932 w 12191984"/>
              <a:gd name="connsiteY2579" fmla="*/ 5859297 h 6857991"/>
              <a:gd name="connsiteX2580" fmla="*/ 8970181 w 12191984"/>
              <a:gd name="connsiteY2580" fmla="*/ 5859297 h 6857991"/>
              <a:gd name="connsiteX2581" fmla="*/ 8965493 w 12191984"/>
              <a:gd name="connsiteY2581" fmla="*/ 5859297 h 6857991"/>
              <a:gd name="connsiteX2582" fmla="*/ 8962680 w 12191984"/>
              <a:gd name="connsiteY2582" fmla="*/ 5860236 h 6857991"/>
              <a:gd name="connsiteX2583" fmla="*/ 8960805 w 12191984"/>
              <a:gd name="connsiteY2583" fmla="*/ 5861174 h 6857991"/>
              <a:gd name="connsiteX2584" fmla="*/ 8959867 w 12191984"/>
              <a:gd name="connsiteY2584" fmla="*/ 5863052 h 6857991"/>
              <a:gd name="connsiteX2585" fmla="*/ 8933613 w 12191984"/>
              <a:gd name="connsiteY2585" fmla="*/ 5940959 h 6857991"/>
              <a:gd name="connsiteX2586" fmla="*/ 8906420 w 12191984"/>
              <a:gd name="connsiteY2586" fmla="*/ 5863052 h 6857991"/>
              <a:gd name="connsiteX2587" fmla="*/ 8905483 w 12191984"/>
              <a:gd name="connsiteY2587" fmla="*/ 5861174 h 6857991"/>
              <a:gd name="connsiteX2588" fmla="*/ 8903607 w 12191984"/>
              <a:gd name="connsiteY2588" fmla="*/ 5860236 h 6857991"/>
              <a:gd name="connsiteX2589" fmla="*/ 8900794 w 12191984"/>
              <a:gd name="connsiteY2589" fmla="*/ 5859297 h 6857991"/>
              <a:gd name="connsiteX2590" fmla="*/ 8896106 w 12191984"/>
              <a:gd name="connsiteY2590" fmla="*/ 5859297 h 6857991"/>
              <a:gd name="connsiteX2591" fmla="*/ 8892355 w 12191984"/>
              <a:gd name="connsiteY2591" fmla="*/ 5859297 h 6857991"/>
              <a:gd name="connsiteX2592" fmla="*/ 8828594 w 12191984"/>
              <a:gd name="connsiteY2592" fmla="*/ 5859297 h 6857991"/>
              <a:gd name="connsiteX2593" fmla="*/ 8807028 w 12191984"/>
              <a:gd name="connsiteY2593" fmla="*/ 5863052 h 6857991"/>
              <a:gd name="connsiteX2594" fmla="*/ 8792026 w 12191984"/>
              <a:gd name="connsiteY2594" fmla="*/ 5874315 h 6857991"/>
              <a:gd name="connsiteX2595" fmla="*/ 8782649 w 12191984"/>
              <a:gd name="connsiteY2595" fmla="*/ 5891211 h 6857991"/>
              <a:gd name="connsiteX2596" fmla="*/ 8779836 w 12191984"/>
              <a:gd name="connsiteY2596" fmla="*/ 5912800 h 6857991"/>
              <a:gd name="connsiteX2597" fmla="*/ 8782649 w 12191984"/>
              <a:gd name="connsiteY2597" fmla="*/ 5934389 h 6857991"/>
              <a:gd name="connsiteX2598" fmla="*/ 8791088 w 12191984"/>
              <a:gd name="connsiteY2598" fmla="*/ 5950346 h 6857991"/>
              <a:gd name="connsiteX2599" fmla="*/ 8805153 w 12191984"/>
              <a:gd name="connsiteY2599" fmla="*/ 5960671 h 6857991"/>
              <a:gd name="connsiteX2600" fmla="*/ 8825782 w 12191984"/>
              <a:gd name="connsiteY2600" fmla="*/ 5964425 h 6857991"/>
              <a:gd name="connsiteX2601" fmla="*/ 8847348 w 12191984"/>
              <a:gd name="connsiteY2601" fmla="*/ 5960671 h 6857991"/>
              <a:gd name="connsiteX2602" fmla="*/ 8862350 w 12191984"/>
              <a:gd name="connsiteY2602" fmla="*/ 5949407 h 6857991"/>
              <a:gd name="connsiteX2603" fmla="*/ 8871727 w 12191984"/>
              <a:gd name="connsiteY2603" fmla="*/ 5932511 h 6857991"/>
              <a:gd name="connsiteX2604" fmla="*/ 8874540 w 12191984"/>
              <a:gd name="connsiteY2604" fmla="*/ 5910923 h 6857991"/>
              <a:gd name="connsiteX2605" fmla="*/ 8871727 w 12191984"/>
              <a:gd name="connsiteY2605" fmla="*/ 5889334 h 6857991"/>
              <a:gd name="connsiteX2606" fmla="*/ 8863288 w 12191984"/>
              <a:gd name="connsiteY2606" fmla="*/ 5873377 h 6857991"/>
              <a:gd name="connsiteX2607" fmla="*/ 8849223 w 12191984"/>
              <a:gd name="connsiteY2607" fmla="*/ 5863052 h 6857991"/>
              <a:gd name="connsiteX2608" fmla="*/ 8828594 w 12191984"/>
              <a:gd name="connsiteY2608" fmla="*/ 5859297 h 6857991"/>
              <a:gd name="connsiteX2609" fmla="*/ 8721700 w 12191984"/>
              <a:gd name="connsiteY2609" fmla="*/ 5859297 h 6857991"/>
              <a:gd name="connsiteX2610" fmla="*/ 8705760 w 12191984"/>
              <a:gd name="connsiteY2610" fmla="*/ 5863052 h 6857991"/>
              <a:gd name="connsiteX2611" fmla="*/ 8689820 w 12191984"/>
              <a:gd name="connsiteY2611" fmla="*/ 5876193 h 6857991"/>
              <a:gd name="connsiteX2612" fmla="*/ 8689820 w 12191984"/>
              <a:gd name="connsiteY2612" fmla="*/ 5863990 h 6857991"/>
              <a:gd name="connsiteX2613" fmla="*/ 8689820 w 12191984"/>
              <a:gd name="connsiteY2613" fmla="*/ 5862113 h 6857991"/>
              <a:gd name="connsiteX2614" fmla="*/ 8688882 w 12191984"/>
              <a:gd name="connsiteY2614" fmla="*/ 5861174 h 6857991"/>
              <a:gd name="connsiteX2615" fmla="*/ 8686069 w 12191984"/>
              <a:gd name="connsiteY2615" fmla="*/ 5860236 h 6857991"/>
              <a:gd name="connsiteX2616" fmla="*/ 8682318 w 12191984"/>
              <a:gd name="connsiteY2616" fmla="*/ 5860236 h 6857991"/>
              <a:gd name="connsiteX2617" fmla="*/ 8678568 w 12191984"/>
              <a:gd name="connsiteY2617" fmla="*/ 5860236 h 6857991"/>
              <a:gd name="connsiteX2618" fmla="*/ 8675755 w 12191984"/>
              <a:gd name="connsiteY2618" fmla="*/ 5861174 h 6857991"/>
              <a:gd name="connsiteX2619" fmla="*/ 8674817 w 12191984"/>
              <a:gd name="connsiteY2619" fmla="*/ 5862113 h 6857991"/>
              <a:gd name="connsiteX2620" fmla="*/ 8674817 w 12191984"/>
              <a:gd name="connsiteY2620" fmla="*/ 5863990 h 6857991"/>
              <a:gd name="connsiteX2621" fmla="*/ 8674817 w 12191984"/>
              <a:gd name="connsiteY2621" fmla="*/ 5959732 h 6857991"/>
              <a:gd name="connsiteX2622" fmla="*/ 8674817 w 12191984"/>
              <a:gd name="connsiteY2622" fmla="*/ 5961609 h 6857991"/>
              <a:gd name="connsiteX2623" fmla="*/ 8675755 w 12191984"/>
              <a:gd name="connsiteY2623" fmla="*/ 5962548 h 6857991"/>
              <a:gd name="connsiteX2624" fmla="*/ 8678568 w 12191984"/>
              <a:gd name="connsiteY2624" fmla="*/ 5963487 h 6857991"/>
              <a:gd name="connsiteX2625" fmla="*/ 8682318 w 12191984"/>
              <a:gd name="connsiteY2625" fmla="*/ 5963487 h 6857991"/>
              <a:gd name="connsiteX2626" fmla="*/ 8687007 w 12191984"/>
              <a:gd name="connsiteY2626" fmla="*/ 5963487 h 6857991"/>
              <a:gd name="connsiteX2627" fmla="*/ 8689820 w 12191984"/>
              <a:gd name="connsiteY2627" fmla="*/ 5962548 h 6857991"/>
              <a:gd name="connsiteX2628" fmla="*/ 8690757 w 12191984"/>
              <a:gd name="connsiteY2628" fmla="*/ 5961609 h 6857991"/>
              <a:gd name="connsiteX2629" fmla="*/ 8690757 w 12191984"/>
              <a:gd name="connsiteY2629" fmla="*/ 5959732 h 6857991"/>
              <a:gd name="connsiteX2630" fmla="*/ 8690757 w 12191984"/>
              <a:gd name="connsiteY2630" fmla="*/ 5893088 h 6857991"/>
              <a:gd name="connsiteX2631" fmla="*/ 8704822 w 12191984"/>
              <a:gd name="connsiteY2631" fmla="*/ 5879009 h 6857991"/>
              <a:gd name="connsiteX2632" fmla="*/ 8717950 w 12191984"/>
              <a:gd name="connsiteY2632" fmla="*/ 5874315 h 6857991"/>
              <a:gd name="connsiteX2633" fmla="*/ 8727326 w 12191984"/>
              <a:gd name="connsiteY2633" fmla="*/ 5876193 h 6857991"/>
              <a:gd name="connsiteX2634" fmla="*/ 8733890 w 12191984"/>
              <a:gd name="connsiteY2634" fmla="*/ 5881825 h 6857991"/>
              <a:gd name="connsiteX2635" fmla="*/ 8737641 w 12191984"/>
              <a:gd name="connsiteY2635" fmla="*/ 5890272 h 6857991"/>
              <a:gd name="connsiteX2636" fmla="*/ 8738578 w 12191984"/>
              <a:gd name="connsiteY2636" fmla="*/ 5903413 h 6857991"/>
              <a:gd name="connsiteX2637" fmla="*/ 8738578 w 12191984"/>
              <a:gd name="connsiteY2637" fmla="*/ 5958794 h 6857991"/>
              <a:gd name="connsiteX2638" fmla="*/ 8738578 w 12191984"/>
              <a:gd name="connsiteY2638" fmla="*/ 5960671 h 6857991"/>
              <a:gd name="connsiteX2639" fmla="*/ 8739516 w 12191984"/>
              <a:gd name="connsiteY2639" fmla="*/ 5961609 h 6857991"/>
              <a:gd name="connsiteX2640" fmla="*/ 8742329 w 12191984"/>
              <a:gd name="connsiteY2640" fmla="*/ 5962548 h 6857991"/>
              <a:gd name="connsiteX2641" fmla="*/ 8747017 w 12191984"/>
              <a:gd name="connsiteY2641" fmla="*/ 5962548 h 6857991"/>
              <a:gd name="connsiteX2642" fmla="*/ 8750768 w 12191984"/>
              <a:gd name="connsiteY2642" fmla="*/ 5962548 h 6857991"/>
              <a:gd name="connsiteX2643" fmla="*/ 8753581 w 12191984"/>
              <a:gd name="connsiteY2643" fmla="*/ 5961609 h 6857991"/>
              <a:gd name="connsiteX2644" fmla="*/ 8754519 w 12191984"/>
              <a:gd name="connsiteY2644" fmla="*/ 5960671 h 6857991"/>
              <a:gd name="connsiteX2645" fmla="*/ 8754519 w 12191984"/>
              <a:gd name="connsiteY2645" fmla="*/ 5958794 h 6857991"/>
              <a:gd name="connsiteX2646" fmla="*/ 8755456 w 12191984"/>
              <a:gd name="connsiteY2646" fmla="*/ 5958794 h 6857991"/>
              <a:gd name="connsiteX2647" fmla="*/ 8755456 w 12191984"/>
              <a:gd name="connsiteY2647" fmla="*/ 5899659 h 6857991"/>
              <a:gd name="connsiteX2648" fmla="*/ 8753581 w 12191984"/>
              <a:gd name="connsiteY2648" fmla="*/ 5882763 h 6857991"/>
              <a:gd name="connsiteX2649" fmla="*/ 8747955 w 12191984"/>
              <a:gd name="connsiteY2649" fmla="*/ 5870561 h 6857991"/>
              <a:gd name="connsiteX2650" fmla="*/ 8737641 w 12191984"/>
              <a:gd name="connsiteY2650" fmla="*/ 5862113 h 6857991"/>
              <a:gd name="connsiteX2651" fmla="*/ 8721700 w 12191984"/>
              <a:gd name="connsiteY2651" fmla="*/ 5859297 h 6857991"/>
              <a:gd name="connsiteX2652" fmla="*/ 8608243 w 12191984"/>
              <a:gd name="connsiteY2652" fmla="*/ 5859297 h 6857991"/>
              <a:gd name="connsiteX2653" fmla="*/ 8592303 w 12191984"/>
              <a:gd name="connsiteY2653" fmla="*/ 5863052 h 6857991"/>
              <a:gd name="connsiteX2654" fmla="*/ 8576363 w 12191984"/>
              <a:gd name="connsiteY2654" fmla="*/ 5876193 h 6857991"/>
              <a:gd name="connsiteX2655" fmla="*/ 8576363 w 12191984"/>
              <a:gd name="connsiteY2655" fmla="*/ 5863990 h 6857991"/>
              <a:gd name="connsiteX2656" fmla="*/ 8576363 w 12191984"/>
              <a:gd name="connsiteY2656" fmla="*/ 5862113 h 6857991"/>
              <a:gd name="connsiteX2657" fmla="*/ 8575425 w 12191984"/>
              <a:gd name="connsiteY2657" fmla="*/ 5861174 h 6857991"/>
              <a:gd name="connsiteX2658" fmla="*/ 8572612 w 12191984"/>
              <a:gd name="connsiteY2658" fmla="*/ 5860236 h 6857991"/>
              <a:gd name="connsiteX2659" fmla="*/ 8568861 w 12191984"/>
              <a:gd name="connsiteY2659" fmla="*/ 5860236 h 6857991"/>
              <a:gd name="connsiteX2660" fmla="*/ 8565111 w 12191984"/>
              <a:gd name="connsiteY2660" fmla="*/ 5860236 h 6857991"/>
              <a:gd name="connsiteX2661" fmla="*/ 8562298 w 12191984"/>
              <a:gd name="connsiteY2661" fmla="*/ 5861174 h 6857991"/>
              <a:gd name="connsiteX2662" fmla="*/ 8561360 w 12191984"/>
              <a:gd name="connsiteY2662" fmla="*/ 5862113 h 6857991"/>
              <a:gd name="connsiteX2663" fmla="*/ 8561360 w 12191984"/>
              <a:gd name="connsiteY2663" fmla="*/ 5863990 h 6857991"/>
              <a:gd name="connsiteX2664" fmla="*/ 8561360 w 12191984"/>
              <a:gd name="connsiteY2664" fmla="*/ 5959732 h 6857991"/>
              <a:gd name="connsiteX2665" fmla="*/ 8561360 w 12191984"/>
              <a:gd name="connsiteY2665" fmla="*/ 5961609 h 6857991"/>
              <a:gd name="connsiteX2666" fmla="*/ 8562298 w 12191984"/>
              <a:gd name="connsiteY2666" fmla="*/ 5962548 h 6857991"/>
              <a:gd name="connsiteX2667" fmla="*/ 8565111 w 12191984"/>
              <a:gd name="connsiteY2667" fmla="*/ 5963487 h 6857991"/>
              <a:gd name="connsiteX2668" fmla="*/ 8568861 w 12191984"/>
              <a:gd name="connsiteY2668" fmla="*/ 5963487 h 6857991"/>
              <a:gd name="connsiteX2669" fmla="*/ 8573550 w 12191984"/>
              <a:gd name="connsiteY2669" fmla="*/ 5963487 h 6857991"/>
              <a:gd name="connsiteX2670" fmla="*/ 8576363 w 12191984"/>
              <a:gd name="connsiteY2670" fmla="*/ 5962548 h 6857991"/>
              <a:gd name="connsiteX2671" fmla="*/ 8577300 w 12191984"/>
              <a:gd name="connsiteY2671" fmla="*/ 5961609 h 6857991"/>
              <a:gd name="connsiteX2672" fmla="*/ 8577300 w 12191984"/>
              <a:gd name="connsiteY2672" fmla="*/ 5959732 h 6857991"/>
              <a:gd name="connsiteX2673" fmla="*/ 8577300 w 12191984"/>
              <a:gd name="connsiteY2673" fmla="*/ 5893088 h 6857991"/>
              <a:gd name="connsiteX2674" fmla="*/ 8591365 w 12191984"/>
              <a:gd name="connsiteY2674" fmla="*/ 5879009 h 6857991"/>
              <a:gd name="connsiteX2675" fmla="*/ 8604493 w 12191984"/>
              <a:gd name="connsiteY2675" fmla="*/ 5874315 h 6857991"/>
              <a:gd name="connsiteX2676" fmla="*/ 8613869 w 12191984"/>
              <a:gd name="connsiteY2676" fmla="*/ 5876193 h 6857991"/>
              <a:gd name="connsiteX2677" fmla="*/ 8620433 w 12191984"/>
              <a:gd name="connsiteY2677" fmla="*/ 5881825 h 6857991"/>
              <a:gd name="connsiteX2678" fmla="*/ 8624184 w 12191984"/>
              <a:gd name="connsiteY2678" fmla="*/ 5890272 h 6857991"/>
              <a:gd name="connsiteX2679" fmla="*/ 8625121 w 12191984"/>
              <a:gd name="connsiteY2679" fmla="*/ 5903413 h 6857991"/>
              <a:gd name="connsiteX2680" fmla="*/ 8625121 w 12191984"/>
              <a:gd name="connsiteY2680" fmla="*/ 5958794 h 6857991"/>
              <a:gd name="connsiteX2681" fmla="*/ 8625121 w 12191984"/>
              <a:gd name="connsiteY2681" fmla="*/ 5960671 h 6857991"/>
              <a:gd name="connsiteX2682" fmla="*/ 8626059 w 12191984"/>
              <a:gd name="connsiteY2682" fmla="*/ 5961609 h 6857991"/>
              <a:gd name="connsiteX2683" fmla="*/ 8628872 w 12191984"/>
              <a:gd name="connsiteY2683" fmla="*/ 5962548 h 6857991"/>
              <a:gd name="connsiteX2684" fmla="*/ 8633560 w 12191984"/>
              <a:gd name="connsiteY2684" fmla="*/ 5962548 h 6857991"/>
              <a:gd name="connsiteX2685" fmla="*/ 8637311 w 12191984"/>
              <a:gd name="connsiteY2685" fmla="*/ 5962548 h 6857991"/>
              <a:gd name="connsiteX2686" fmla="*/ 8640124 w 12191984"/>
              <a:gd name="connsiteY2686" fmla="*/ 5961609 h 6857991"/>
              <a:gd name="connsiteX2687" fmla="*/ 8641062 w 12191984"/>
              <a:gd name="connsiteY2687" fmla="*/ 5960671 h 6857991"/>
              <a:gd name="connsiteX2688" fmla="*/ 8641062 w 12191984"/>
              <a:gd name="connsiteY2688" fmla="*/ 5958794 h 6857991"/>
              <a:gd name="connsiteX2689" fmla="*/ 8641999 w 12191984"/>
              <a:gd name="connsiteY2689" fmla="*/ 5958794 h 6857991"/>
              <a:gd name="connsiteX2690" fmla="*/ 8641999 w 12191984"/>
              <a:gd name="connsiteY2690" fmla="*/ 5899659 h 6857991"/>
              <a:gd name="connsiteX2691" fmla="*/ 8640124 w 12191984"/>
              <a:gd name="connsiteY2691" fmla="*/ 5882763 h 6857991"/>
              <a:gd name="connsiteX2692" fmla="*/ 8634498 w 12191984"/>
              <a:gd name="connsiteY2692" fmla="*/ 5870561 h 6857991"/>
              <a:gd name="connsiteX2693" fmla="*/ 8624184 w 12191984"/>
              <a:gd name="connsiteY2693" fmla="*/ 5862113 h 6857991"/>
              <a:gd name="connsiteX2694" fmla="*/ 8608243 w 12191984"/>
              <a:gd name="connsiteY2694" fmla="*/ 5859297 h 6857991"/>
              <a:gd name="connsiteX2695" fmla="*/ 8235990 w 12191984"/>
              <a:gd name="connsiteY2695" fmla="*/ 5859297 h 6857991"/>
              <a:gd name="connsiteX2696" fmla="*/ 8220988 w 12191984"/>
              <a:gd name="connsiteY2696" fmla="*/ 5861174 h 6857991"/>
              <a:gd name="connsiteX2697" fmla="*/ 8209736 w 12191984"/>
              <a:gd name="connsiteY2697" fmla="*/ 5867745 h 6857991"/>
              <a:gd name="connsiteX2698" fmla="*/ 8203172 w 12191984"/>
              <a:gd name="connsiteY2698" fmla="*/ 5877131 h 6857991"/>
              <a:gd name="connsiteX2699" fmla="*/ 8201297 w 12191984"/>
              <a:gd name="connsiteY2699" fmla="*/ 5887456 h 6857991"/>
              <a:gd name="connsiteX2700" fmla="*/ 8203172 w 12191984"/>
              <a:gd name="connsiteY2700" fmla="*/ 5898720 h 6857991"/>
              <a:gd name="connsiteX2701" fmla="*/ 8208798 w 12191984"/>
              <a:gd name="connsiteY2701" fmla="*/ 5906229 h 6857991"/>
              <a:gd name="connsiteX2702" fmla="*/ 8216299 w 12191984"/>
              <a:gd name="connsiteY2702" fmla="*/ 5911861 h 6857991"/>
              <a:gd name="connsiteX2703" fmla="*/ 8224738 w 12191984"/>
              <a:gd name="connsiteY2703" fmla="*/ 5915616 h 6857991"/>
              <a:gd name="connsiteX2704" fmla="*/ 8233177 w 12191984"/>
              <a:gd name="connsiteY2704" fmla="*/ 5919370 h 6857991"/>
              <a:gd name="connsiteX2705" fmla="*/ 8240679 w 12191984"/>
              <a:gd name="connsiteY2705" fmla="*/ 5923125 h 6857991"/>
              <a:gd name="connsiteX2706" fmla="*/ 8246305 w 12191984"/>
              <a:gd name="connsiteY2706" fmla="*/ 5927818 h 6857991"/>
              <a:gd name="connsiteX2707" fmla="*/ 8248180 w 12191984"/>
              <a:gd name="connsiteY2707" fmla="*/ 5934389 h 6857991"/>
              <a:gd name="connsiteX2708" fmla="*/ 8246305 w 12191984"/>
              <a:gd name="connsiteY2708" fmla="*/ 5940959 h 6857991"/>
              <a:gd name="connsiteX2709" fmla="*/ 8242554 w 12191984"/>
              <a:gd name="connsiteY2709" fmla="*/ 5945652 h 6857991"/>
              <a:gd name="connsiteX2710" fmla="*/ 8235990 w 12191984"/>
              <a:gd name="connsiteY2710" fmla="*/ 5948468 h 6857991"/>
              <a:gd name="connsiteX2711" fmla="*/ 8227551 w 12191984"/>
              <a:gd name="connsiteY2711" fmla="*/ 5949407 h 6857991"/>
              <a:gd name="connsiteX2712" fmla="*/ 8217237 w 12191984"/>
              <a:gd name="connsiteY2712" fmla="*/ 5947530 h 6857991"/>
              <a:gd name="connsiteX2713" fmla="*/ 8209736 w 12191984"/>
              <a:gd name="connsiteY2713" fmla="*/ 5944714 h 6857991"/>
              <a:gd name="connsiteX2714" fmla="*/ 8204110 w 12191984"/>
              <a:gd name="connsiteY2714" fmla="*/ 5941898 h 6857991"/>
              <a:gd name="connsiteX2715" fmla="*/ 8200359 w 12191984"/>
              <a:gd name="connsiteY2715" fmla="*/ 5940021 h 6857991"/>
              <a:gd name="connsiteX2716" fmla="*/ 8199421 w 12191984"/>
              <a:gd name="connsiteY2716" fmla="*/ 5940021 h 6857991"/>
              <a:gd name="connsiteX2717" fmla="*/ 8198484 w 12191984"/>
              <a:gd name="connsiteY2717" fmla="*/ 5940959 h 6857991"/>
              <a:gd name="connsiteX2718" fmla="*/ 8197546 w 12191984"/>
              <a:gd name="connsiteY2718" fmla="*/ 5942837 h 6857991"/>
              <a:gd name="connsiteX2719" fmla="*/ 8197546 w 12191984"/>
              <a:gd name="connsiteY2719" fmla="*/ 5946591 h 6857991"/>
              <a:gd name="connsiteX2720" fmla="*/ 8198484 w 12191984"/>
              <a:gd name="connsiteY2720" fmla="*/ 5952223 h 6857991"/>
              <a:gd name="connsiteX2721" fmla="*/ 8200359 w 12191984"/>
              <a:gd name="connsiteY2721" fmla="*/ 5955039 h 6857991"/>
              <a:gd name="connsiteX2722" fmla="*/ 8204110 w 12191984"/>
              <a:gd name="connsiteY2722" fmla="*/ 5957855 h 6857991"/>
              <a:gd name="connsiteX2723" fmla="*/ 8210673 w 12191984"/>
              <a:gd name="connsiteY2723" fmla="*/ 5960671 h 6857991"/>
              <a:gd name="connsiteX2724" fmla="*/ 8219112 w 12191984"/>
              <a:gd name="connsiteY2724" fmla="*/ 5962548 h 6857991"/>
              <a:gd name="connsiteX2725" fmla="*/ 8228489 w 12191984"/>
              <a:gd name="connsiteY2725" fmla="*/ 5963487 h 6857991"/>
              <a:gd name="connsiteX2726" fmla="*/ 8243492 w 12191984"/>
              <a:gd name="connsiteY2726" fmla="*/ 5961609 h 6857991"/>
              <a:gd name="connsiteX2727" fmla="*/ 8255681 w 12191984"/>
              <a:gd name="connsiteY2727" fmla="*/ 5955978 h 6857991"/>
              <a:gd name="connsiteX2728" fmla="*/ 8263183 w 12191984"/>
              <a:gd name="connsiteY2728" fmla="*/ 5946591 h 6857991"/>
              <a:gd name="connsiteX2729" fmla="*/ 8265996 w 12191984"/>
              <a:gd name="connsiteY2729" fmla="*/ 5933450 h 6857991"/>
              <a:gd name="connsiteX2730" fmla="*/ 8264120 w 12191984"/>
              <a:gd name="connsiteY2730" fmla="*/ 5922186 h 6857991"/>
              <a:gd name="connsiteX2731" fmla="*/ 8258494 w 12191984"/>
              <a:gd name="connsiteY2731" fmla="*/ 5914677 h 6857991"/>
              <a:gd name="connsiteX2732" fmla="*/ 8250993 w 12191984"/>
              <a:gd name="connsiteY2732" fmla="*/ 5909045 h 6857991"/>
              <a:gd name="connsiteX2733" fmla="*/ 8242554 w 12191984"/>
              <a:gd name="connsiteY2733" fmla="*/ 5905291 h 6857991"/>
              <a:gd name="connsiteX2734" fmla="*/ 8234115 w 12191984"/>
              <a:gd name="connsiteY2734" fmla="*/ 5901536 h 6857991"/>
              <a:gd name="connsiteX2735" fmla="*/ 8226614 w 12191984"/>
              <a:gd name="connsiteY2735" fmla="*/ 5897782 h 6857991"/>
              <a:gd name="connsiteX2736" fmla="*/ 8220988 w 12191984"/>
              <a:gd name="connsiteY2736" fmla="*/ 5893088 h 6857991"/>
              <a:gd name="connsiteX2737" fmla="*/ 8219112 w 12191984"/>
              <a:gd name="connsiteY2737" fmla="*/ 5886518 h 6857991"/>
              <a:gd name="connsiteX2738" fmla="*/ 8220050 w 12191984"/>
              <a:gd name="connsiteY2738" fmla="*/ 5880886 h 6857991"/>
              <a:gd name="connsiteX2739" fmla="*/ 8222863 w 12191984"/>
              <a:gd name="connsiteY2739" fmla="*/ 5876193 h 6857991"/>
              <a:gd name="connsiteX2740" fmla="*/ 8228489 w 12191984"/>
              <a:gd name="connsiteY2740" fmla="*/ 5873377 h 6857991"/>
              <a:gd name="connsiteX2741" fmla="*/ 8235990 w 12191984"/>
              <a:gd name="connsiteY2741" fmla="*/ 5872438 h 6857991"/>
              <a:gd name="connsiteX2742" fmla="*/ 8244429 w 12191984"/>
              <a:gd name="connsiteY2742" fmla="*/ 5873377 h 6857991"/>
              <a:gd name="connsiteX2743" fmla="*/ 8250993 w 12191984"/>
              <a:gd name="connsiteY2743" fmla="*/ 5876193 h 6857991"/>
              <a:gd name="connsiteX2744" fmla="*/ 8255681 w 12191984"/>
              <a:gd name="connsiteY2744" fmla="*/ 5879009 h 6857991"/>
              <a:gd name="connsiteX2745" fmla="*/ 8258494 w 12191984"/>
              <a:gd name="connsiteY2745" fmla="*/ 5879947 h 6857991"/>
              <a:gd name="connsiteX2746" fmla="*/ 8259432 w 12191984"/>
              <a:gd name="connsiteY2746" fmla="*/ 5879947 h 6857991"/>
              <a:gd name="connsiteX2747" fmla="*/ 8260370 w 12191984"/>
              <a:gd name="connsiteY2747" fmla="*/ 5879009 h 6857991"/>
              <a:gd name="connsiteX2748" fmla="*/ 8261307 w 12191984"/>
              <a:gd name="connsiteY2748" fmla="*/ 5877131 h 6857991"/>
              <a:gd name="connsiteX2749" fmla="*/ 8261307 w 12191984"/>
              <a:gd name="connsiteY2749" fmla="*/ 5874315 h 6857991"/>
              <a:gd name="connsiteX2750" fmla="*/ 8261307 w 12191984"/>
              <a:gd name="connsiteY2750" fmla="*/ 5871499 h 6857991"/>
              <a:gd name="connsiteX2751" fmla="*/ 8261307 w 12191984"/>
              <a:gd name="connsiteY2751" fmla="*/ 5869622 h 6857991"/>
              <a:gd name="connsiteX2752" fmla="*/ 8260370 w 12191984"/>
              <a:gd name="connsiteY2752" fmla="*/ 5867745 h 6857991"/>
              <a:gd name="connsiteX2753" fmla="*/ 8258494 w 12191984"/>
              <a:gd name="connsiteY2753" fmla="*/ 5865868 h 6857991"/>
              <a:gd name="connsiteX2754" fmla="*/ 8255681 w 12191984"/>
              <a:gd name="connsiteY2754" fmla="*/ 5863990 h 6857991"/>
              <a:gd name="connsiteX2755" fmla="*/ 8250055 w 12191984"/>
              <a:gd name="connsiteY2755" fmla="*/ 5862113 h 6857991"/>
              <a:gd name="connsiteX2756" fmla="*/ 8243492 w 12191984"/>
              <a:gd name="connsiteY2756" fmla="*/ 5860236 h 6857991"/>
              <a:gd name="connsiteX2757" fmla="*/ 8235990 w 12191984"/>
              <a:gd name="connsiteY2757" fmla="*/ 5859297 h 6857991"/>
              <a:gd name="connsiteX2758" fmla="*/ 7985633 w 12191984"/>
              <a:gd name="connsiteY2758" fmla="*/ 5859297 h 6857991"/>
              <a:gd name="connsiteX2759" fmla="*/ 7966880 w 12191984"/>
              <a:gd name="connsiteY2759" fmla="*/ 5863052 h 6857991"/>
              <a:gd name="connsiteX2760" fmla="*/ 7952815 w 12191984"/>
              <a:gd name="connsiteY2760" fmla="*/ 5873377 h 6857991"/>
              <a:gd name="connsiteX2761" fmla="*/ 7943438 w 12191984"/>
              <a:gd name="connsiteY2761" fmla="*/ 5890272 h 6857991"/>
              <a:gd name="connsiteX2762" fmla="*/ 7940625 w 12191984"/>
              <a:gd name="connsiteY2762" fmla="*/ 5911861 h 6857991"/>
              <a:gd name="connsiteX2763" fmla="*/ 7943438 w 12191984"/>
              <a:gd name="connsiteY2763" fmla="*/ 5934389 h 6857991"/>
              <a:gd name="connsiteX2764" fmla="*/ 7952815 w 12191984"/>
              <a:gd name="connsiteY2764" fmla="*/ 5950346 h 6857991"/>
              <a:gd name="connsiteX2765" fmla="*/ 7967817 w 12191984"/>
              <a:gd name="connsiteY2765" fmla="*/ 5959732 h 6857991"/>
              <a:gd name="connsiteX2766" fmla="*/ 7988446 w 12191984"/>
              <a:gd name="connsiteY2766" fmla="*/ 5962548 h 6857991"/>
              <a:gd name="connsiteX2767" fmla="*/ 8001573 w 12191984"/>
              <a:gd name="connsiteY2767" fmla="*/ 5961609 h 6857991"/>
              <a:gd name="connsiteX2768" fmla="*/ 8011887 w 12191984"/>
              <a:gd name="connsiteY2768" fmla="*/ 5959732 h 6857991"/>
              <a:gd name="connsiteX2769" fmla="*/ 8019389 w 12191984"/>
              <a:gd name="connsiteY2769" fmla="*/ 5956916 h 6857991"/>
              <a:gd name="connsiteX2770" fmla="*/ 8023139 w 12191984"/>
              <a:gd name="connsiteY2770" fmla="*/ 5955039 h 6857991"/>
              <a:gd name="connsiteX2771" fmla="*/ 8024077 w 12191984"/>
              <a:gd name="connsiteY2771" fmla="*/ 5954100 h 6857991"/>
              <a:gd name="connsiteX2772" fmla="*/ 8025015 w 12191984"/>
              <a:gd name="connsiteY2772" fmla="*/ 5952223 h 6857991"/>
              <a:gd name="connsiteX2773" fmla="*/ 8025015 w 12191984"/>
              <a:gd name="connsiteY2773" fmla="*/ 5950346 h 6857991"/>
              <a:gd name="connsiteX2774" fmla="*/ 8025015 w 12191984"/>
              <a:gd name="connsiteY2774" fmla="*/ 5947530 h 6857991"/>
              <a:gd name="connsiteX2775" fmla="*/ 8025015 w 12191984"/>
              <a:gd name="connsiteY2775" fmla="*/ 5944714 h 6857991"/>
              <a:gd name="connsiteX2776" fmla="*/ 8024077 w 12191984"/>
              <a:gd name="connsiteY2776" fmla="*/ 5942837 h 6857991"/>
              <a:gd name="connsiteX2777" fmla="*/ 8023139 w 12191984"/>
              <a:gd name="connsiteY2777" fmla="*/ 5941898 h 6857991"/>
              <a:gd name="connsiteX2778" fmla="*/ 8022202 w 12191984"/>
              <a:gd name="connsiteY2778" fmla="*/ 5941898 h 6857991"/>
              <a:gd name="connsiteX2779" fmla="*/ 8018451 w 12191984"/>
              <a:gd name="connsiteY2779" fmla="*/ 5942837 h 6857991"/>
              <a:gd name="connsiteX2780" fmla="*/ 8011887 w 12191984"/>
              <a:gd name="connsiteY2780" fmla="*/ 5945652 h 6857991"/>
              <a:gd name="connsiteX2781" fmla="*/ 8002511 w 12191984"/>
              <a:gd name="connsiteY2781" fmla="*/ 5948468 h 6857991"/>
              <a:gd name="connsiteX2782" fmla="*/ 7990321 w 12191984"/>
              <a:gd name="connsiteY2782" fmla="*/ 5949407 h 6857991"/>
              <a:gd name="connsiteX2783" fmla="*/ 7976256 w 12191984"/>
              <a:gd name="connsiteY2783" fmla="*/ 5946591 h 6857991"/>
              <a:gd name="connsiteX2784" fmla="*/ 7966880 w 12191984"/>
              <a:gd name="connsiteY2784" fmla="*/ 5940021 h 6857991"/>
              <a:gd name="connsiteX2785" fmla="*/ 7961254 w 12191984"/>
              <a:gd name="connsiteY2785" fmla="*/ 5928757 h 6857991"/>
              <a:gd name="connsiteX2786" fmla="*/ 7959378 w 12191984"/>
              <a:gd name="connsiteY2786" fmla="*/ 5914677 h 6857991"/>
              <a:gd name="connsiteX2787" fmla="*/ 8022202 w 12191984"/>
              <a:gd name="connsiteY2787" fmla="*/ 5914677 h 6857991"/>
              <a:gd name="connsiteX2788" fmla="*/ 8026890 w 12191984"/>
              <a:gd name="connsiteY2788" fmla="*/ 5912800 h 6857991"/>
              <a:gd name="connsiteX2789" fmla="*/ 8028765 w 12191984"/>
              <a:gd name="connsiteY2789" fmla="*/ 5907168 h 6857991"/>
              <a:gd name="connsiteX2790" fmla="*/ 8027828 w 12191984"/>
              <a:gd name="connsiteY2790" fmla="*/ 5907168 h 6857991"/>
              <a:gd name="connsiteX2791" fmla="*/ 8027828 w 12191984"/>
              <a:gd name="connsiteY2791" fmla="*/ 5904352 h 6857991"/>
              <a:gd name="connsiteX2792" fmla="*/ 8025015 w 12191984"/>
              <a:gd name="connsiteY2792" fmla="*/ 5886518 h 6857991"/>
              <a:gd name="connsiteX2793" fmla="*/ 8017514 w 12191984"/>
              <a:gd name="connsiteY2793" fmla="*/ 5872438 h 6857991"/>
              <a:gd name="connsiteX2794" fmla="*/ 8004386 w 12191984"/>
              <a:gd name="connsiteY2794" fmla="*/ 5863052 h 6857991"/>
              <a:gd name="connsiteX2795" fmla="*/ 7985633 w 12191984"/>
              <a:gd name="connsiteY2795" fmla="*/ 5859297 h 6857991"/>
              <a:gd name="connsiteX2796" fmla="*/ 7739028 w 12191984"/>
              <a:gd name="connsiteY2796" fmla="*/ 5859297 h 6857991"/>
              <a:gd name="connsiteX2797" fmla="*/ 7733402 w 12191984"/>
              <a:gd name="connsiteY2797" fmla="*/ 5860236 h 6857991"/>
              <a:gd name="connsiteX2798" fmla="*/ 7727776 w 12191984"/>
              <a:gd name="connsiteY2798" fmla="*/ 5863052 h 6857991"/>
              <a:gd name="connsiteX2799" fmla="*/ 7721212 w 12191984"/>
              <a:gd name="connsiteY2799" fmla="*/ 5868683 h 6857991"/>
              <a:gd name="connsiteX2800" fmla="*/ 7713711 w 12191984"/>
              <a:gd name="connsiteY2800" fmla="*/ 5878070 h 6857991"/>
              <a:gd name="connsiteX2801" fmla="*/ 7713711 w 12191984"/>
              <a:gd name="connsiteY2801" fmla="*/ 5863990 h 6857991"/>
              <a:gd name="connsiteX2802" fmla="*/ 7713711 w 12191984"/>
              <a:gd name="connsiteY2802" fmla="*/ 5862113 h 6857991"/>
              <a:gd name="connsiteX2803" fmla="*/ 7712773 w 12191984"/>
              <a:gd name="connsiteY2803" fmla="*/ 5861174 h 6857991"/>
              <a:gd name="connsiteX2804" fmla="*/ 7709960 w 12191984"/>
              <a:gd name="connsiteY2804" fmla="*/ 5860236 h 6857991"/>
              <a:gd name="connsiteX2805" fmla="*/ 7706209 w 12191984"/>
              <a:gd name="connsiteY2805" fmla="*/ 5860236 h 6857991"/>
              <a:gd name="connsiteX2806" fmla="*/ 7702459 w 12191984"/>
              <a:gd name="connsiteY2806" fmla="*/ 5860236 h 6857991"/>
              <a:gd name="connsiteX2807" fmla="*/ 7699646 w 12191984"/>
              <a:gd name="connsiteY2807" fmla="*/ 5861174 h 6857991"/>
              <a:gd name="connsiteX2808" fmla="*/ 7698708 w 12191984"/>
              <a:gd name="connsiteY2808" fmla="*/ 5862113 h 6857991"/>
              <a:gd name="connsiteX2809" fmla="*/ 7698708 w 12191984"/>
              <a:gd name="connsiteY2809" fmla="*/ 5863990 h 6857991"/>
              <a:gd name="connsiteX2810" fmla="*/ 7698708 w 12191984"/>
              <a:gd name="connsiteY2810" fmla="*/ 5959732 h 6857991"/>
              <a:gd name="connsiteX2811" fmla="*/ 7698708 w 12191984"/>
              <a:gd name="connsiteY2811" fmla="*/ 5961609 h 6857991"/>
              <a:gd name="connsiteX2812" fmla="*/ 7699646 w 12191984"/>
              <a:gd name="connsiteY2812" fmla="*/ 5962548 h 6857991"/>
              <a:gd name="connsiteX2813" fmla="*/ 7702459 w 12191984"/>
              <a:gd name="connsiteY2813" fmla="*/ 5963487 h 6857991"/>
              <a:gd name="connsiteX2814" fmla="*/ 7706209 w 12191984"/>
              <a:gd name="connsiteY2814" fmla="*/ 5963487 h 6857991"/>
              <a:gd name="connsiteX2815" fmla="*/ 7710898 w 12191984"/>
              <a:gd name="connsiteY2815" fmla="*/ 5963487 h 6857991"/>
              <a:gd name="connsiteX2816" fmla="*/ 7713711 w 12191984"/>
              <a:gd name="connsiteY2816" fmla="*/ 5962548 h 6857991"/>
              <a:gd name="connsiteX2817" fmla="*/ 7714648 w 12191984"/>
              <a:gd name="connsiteY2817" fmla="*/ 5961609 h 6857991"/>
              <a:gd name="connsiteX2818" fmla="*/ 7714648 w 12191984"/>
              <a:gd name="connsiteY2818" fmla="*/ 5959732 h 6857991"/>
              <a:gd name="connsiteX2819" fmla="*/ 7714648 w 12191984"/>
              <a:gd name="connsiteY2819" fmla="*/ 5896843 h 6857991"/>
              <a:gd name="connsiteX2820" fmla="*/ 7721212 w 12191984"/>
              <a:gd name="connsiteY2820" fmla="*/ 5887456 h 6857991"/>
              <a:gd name="connsiteX2821" fmla="*/ 7726838 w 12191984"/>
              <a:gd name="connsiteY2821" fmla="*/ 5880886 h 6857991"/>
              <a:gd name="connsiteX2822" fmla="*/ 7732464 w 12191984"/>
              <a:gd name="connsiteY2822" fmla="*/ 5877131 h 6857991"/>
              <a:gd name="connsiteX2823" fmla="*/ 7738090 w 12191984"/>
              <a:gd name="connsiteY2823" fmla="*/ 5876193 h 6857991"/>
              <a:gd name="connsiteX2824" fmla="*/ 7741841 w 12191984"/>
              <a:gd name="connsiteY2824" fmla="*/ 5876193 h 6857991"/>
              <a:gd name="connsiteX2825" fmla="*/ 7745591 w 12191984"/>
              <a:gd name="connsiteY2825" fmla="*/ 5877131 h 6857991"/>
              <a:gd name="connsiteX2826" fmla="*/ 7748404 w 12191984"/>
              <a:gd name="connsiteY2826" fmla="*/ 5878070 h 6857991"/>
              <a:gd name="connsiteX2827" fmla="*/ 7750280 w 12191984"/>
              <a:gd name="connsiteY2827" fmla="*/ 5879009 h 6857991"/>
              <a:gd name="connsiteX2828" fmla="*/ 7751217 w 12191984"/>
              <a:gd name="connsiteY2828" fmla="*/ 5878070 h 6857991"/>
              <a:gd name="connsiteX2829" fmla="*/ 7752155 w 12191984"/>
              <a:gd name="connsiteY2829" fmla="*/ 5877131 h 6857991"/>
              <a:gd name="connsiteX2830" fmla="*/ 7752155 w 12191984"/>
              <a:gd name="connsiteY2830" fmla="*/ 5874315 h 6857991"/>
              <a:gd name="connsiteX2831" fmla="*/ 7752155 w 12191984"/>
              <a:gd name="connsiteY2831" fmla="*/ 5870561 h 6857991"/>
              <a:gd name="connsiteX2832" fmla="*/ 7752155 w 12191984"/>
              <a:gd name="connsiteY2832" fmla="*/ 5865868 h 6857991"/>
              <a:gd name="connsiteX2833" fmla="*/ 7752155 w 12191984"/>
              <a:gd name="connsiteY2833" fmla="*/ 5863990 h 6857991"/>
              <a:gd name="connsiteX2834" fmla="*/ 7752155 w 12191984"/>
              <a:gd name="connsiteY2834" fmla="*/ 5863052 h 6857991"/>
              <a:gd name="connsiteX2835" fmla="*/ 7751217 w 12191984"/>
              <a:gd name="connsiteY2835" fmla="*/ 5862113 h 6857991"/>
              <a:gd name="connsiteX2836" fmla="*/ 7749342 w 12191984"/>
              <a:gd name="connsiteY2836" fmla="*/ 5861174 h 6857991"/>
              <a:gd name="connsiteX2837" fmla="*/ 7745591 w 12191984"/>
              <a:gd name="connsiteY2837" fmla="*/ 5860236 h 6857991"/>
              <a:gd name="connsiteX2838" fmla="*/ 7741841 w 12191984"/>
              <a:gd name="connsiteY2838" fmla="*/ 5859297 h 6857991"/>
              <a:gd name="connsiteX2839" fmla="*/ 7739028 w 12191984"/>
              <a:gd name="connsiteY2839" fmla="*/ 5859297 h 6857991"/>
              <a:gd name="connsiteX2840" fmla="*/ 7569310 w 12191984"/>
              <a:gd name="connsiteY2840" fmla="*/ 5859297 h 6857991"/>
              <a:gd name="connsiteX2841" fmla="*/ 7554308 w 12191984"/>
              <a:gd name="connsiteY2841" fmla="*/ 5861174 h 6857991"/>
              <a:gd name="connsiteX2842" fmla="*/ 7543056 w 12191984"/>
              <a:gd name="connsiteY2842" fmla="*/ 5867745 h 6857991"/>
              <a:gd name="connsiteX2843" fmla="*/ 7536492 w 12191984"/>
              <a:gd name="connsiteY2843" fmla="*/ 5877131 h 6857991"/>
              <a:gd name="connsiteX2844" fmla="*/ 7534617 w 12191984"/>
              <a:gd name="connsiteY2844" fmla="*/ 5887456 h 6857991"/>
              <a:gd name="connsiteX2845" fmla="*/ 7536492 w 12191984"/>
              <a:gd name="connsiteY2845" fmla="*/ 5898720 h 6857991"/>
              <a:gd name="connsiteX2846" fmla="*/ 7542118 w 12191984"/>
              <a:gd name="connsiteY2846" fmla="*/ 5906229 h 6857991"/>
              <a:gd name="connsiteX2847" fmla="*/ 7549619 w 12191984"/>
              <a:gd name="connsiteY2847" fmla="*/ 5911861 h 6857991"/>
              <a:gd name="connsiteX2848" fmla="*/ 7558058 w 12191984"/>
              <a:gd name="connsiteY2848" fmla="*/ 5915616 h 6857991"/>
              <a:gd name="connsiteX2849" fmla="*/ 7566497 w 12191984"/>
              <a:gd name="connsiteY2849" fmla="*/ 5919370 h 6857991"/>
              <a:gd name="connsiteX2850" fmla="*/ 7573999 w 12191984"/>
              <a:gd name="connsiteY2850" fmla="*/ 5923125 h 6857991"/>
              <a:gd name="connsiteX2851" fmla="*/ 7579625 w 12191984"/>
              <a:gd name="connsiteY2851" fmla="*/ 5927818 h 6857991"/>
              <a:gd name="connsiteX2852" fmla="*/ 7581500 w 12191984"/>
              <a:gd name="connsiteY2852" fmla="*/ 5934389 h 6857991"/>
              <a:gd name="connsiteX2853" fmla="*/ 7579625 w 12191984"/>
              <a:gd name="connsiteY2853" fmla="*/ 5940959 h 6857991"/>
              <a:gd name="connsiteX2854" fmla="*/ 7575874 w 12191984"/>
              <a:gd name="connsiteY2854" fmla="*/ 5945652 h 6857991"/>
              <a:gd name="connsiteX2855" fmla="*/ 7569310 w 12191984"/>
              <a:gd name="connsiteY2855" fmla="*/ 5948468 h 6857991"/>
              <a:gd name="connsiteX2856" fmla="*/ 7560871 w 12191984"/>
              <a:gd name="connsiteY2856" fmla="*/ 5949407 h 6857991"/>
              <a:gd name="connsiteX2857" fmla="*/ 7550557 w 12191984"/>
              <a:gd name="connsiteY2857" fmla="*/ 5947530 h 6857991"/>
              <a:gd name="connsiteX2858" fmla="*/ 7543056 w 12191984"/>
              <a:gd name="connsiteY2858" fmla="*/ 5944714 h 6857991"/>
              <a:gd name="connsiteX2859" fmla="*/ 7537430 w 12191984"/>
              <a:gd name="connsiteY2859" fmla="*/ 5941898 h 6857991"/>
              <a:gd name="connsiteX2860" fmla="*/ 7533679 w 12191984"/>
              <a:gd name="connsiteY2860" fmla="*/ 5940021 h 6857991"/>
              <a:gd name="connsiteX2861" fmla="*/ 7532741 w 12191984"/>
              <a:gd name="connsiteY2861" fmla="*/ 5940021 h 6857991"/>
              <a:gd name="connsiteX2862" fmla="*/ 7531804 w 12191984"/>
              <a:gd name="connsiteY2862" fmla="*/ 5940959 h 6857991"/>
              <a:gd name="connsiteX2863" fmla="*/ 7530866 w 12191984"/>
              <a:gd name="connsiteY2863" fmla="*/ 5942837 h 6857991"/>
              <a:gd name="connsiteX2864" fmla="*/ 7530866 w 12191984"/>
              <a:gd name="connsiteY2864" fmla="*/ 5946591 h 6857991"/>
              <a:gd name="connsiteX2865" fmla="*/ 7531804 w 12191984"/>
              <a:gd name="connsiteY2865" fmla="*/ 5952223 h 6857991"/>
              <a:gd name="connsiteX2866" fmla="*/ 7533679 w 12191984"/>
              <a:gd name="connsiteY2866" fmla="*/ 5955039 h 6857991"/>
              <a:gd name="connsiteX2867" fmla="*/ 7537430 w 12191984"/>
              <a:gd name="connsiteY2867" fmla="*/ 5957855 h 6857991"/>
              <a:gd name="connsiteX2868" fmla="*/ 7543993 w 12191984"/>
              <a:gd name="connsiteY2868" fmla="*/ 5960671 h 6857991"/>
              <a:gd name="connsiteX2869" fmla="*/ 7552432 w 12191984"/>
              <a:gd name="connsiteY2869" fmla="*/ 5962548 h 6857991"/>
              <a:gd name="connsiteX2870" fmla="*/ 7561809 w 12191984"/>
              <a:gd name="connsiteY2870" fmla="*/ 5963487 h 6857991"/>
              <a:gd name="connsiteX2871" fmla="*/ 7576812 w 12191984"/>
              <a:gd name="connsiteY2871" fmla="*/ 5961609 h 6857991"/>
              <a:gd name="connsiteX2872" fmla="*/ 7589001 w 12191984"/>
              <a:gd name="connsiteY2872" fmla="*/ 5955978 h 6857991"/>
              <a:gd name="connsiteX2873" fmla="*/ 7596503 w 12191984"/>
              <a:gd name="connsiteY2873" fmla="*/ 5946591 h 6857991"/>
              <a:gd name="connsiteX2874" fmla="*/ 7599316 w 12191984"/>
              <a:gd name="connsiteY2874" fmla="*/ 5933450 h 6857991"/>
              <a:gd name="connsiteX2875" fmla="*/ 7597440 w 12191984"/>
              <a:gd name="connsiteY2875" fmla="*/ 5922186 h 6857991"/>
              <a:gd name="connsiteX2876" fmla="*/ 7591814 w 12191984"/>
              <a:gd name="connsiteY2876" fmla="*/ 5914677 h 6857991"/>
              <a:gd name="connsiteX2877" fmla="*/ 7584313 w 12191984"/>
              <a:gd name="connsiteY2877" fmla="*/ 5909045 h 6857991"/>
              <a:gd name="connsiteX2878" fmla="*/ 7575874 w 12191984"/>
              <a:gd name="connsiteY2878" fmla="*/ 5905291 h 6857991"/>
              <a:gd name="connsiteX2879" fmla="*/ 7567435 w 12191984"/>
              <a:gd name="connsiteY2879" fmla="*/ 5901536 h 6857991"/>
              <a:gd name="connsiteX2880" fmla="*/ 7559934 w 12191984"/>
              <a:gd name="connsiteY2880" fmla="*/ 5897782 h 6857991"/>
              <a:gd name="connsiteX2881" fmla="*/ 7554308 w 12191984"/>
              <a:gd name="connsiteY2881" fmla="*/ 5893088 h 6857991"/>
              <a:gd name="connsiteX2882" fmla="*/ 7552432 w 12191984"/>
              <a:gd name="connsiteY2882" fmla="*/ 5886518 h 6857991"/>
              <a:gd name="connsiteX2883" fmla="*/ 7553370 w 12191984"/>
              <a:gd name="connsiteY2883" fmla="*/ 5880886 h 6857991"/>
              <a:gd name="connsiteX2884" fmla="*/ 7556183 w 12191984"/>
              <a:gd name="connsiteY2884" fmla="*/ 5876193 h 6857991"/>
              <a:gd name="connsiteX2885" fmla="*/ 7561809 w 12191984"/>
              <a:gd name="connsiteY2885" fmla="*/ 5873377 h 6857991"/>
              <a:gd name="connsiteX2886" fmla="*/ 7569310 w 12191984"/>
              <a:gd name="connsiteY2886" fmla="*/ 5872438 h 6857991"/>
              <a:gd name="connsiteX2887" fmla="*/ 7577749 w 12191984"/>
              <a:gd name="connsiteY2887" fmla="*/ 5873377 h 6857991"/>
              <a:gd name="connsiteX2888" fmla="*/ 7584313 w 12191984"/>
              <a:gd name="connsiteY2888" fmla="*/ 5876193 h 6857991"/>
              <a:gd name="connsiteX2889" fmla="*/ 7589001 w 12191984"/>
              <a:gd name="connsiteY2889" fmla="*/ 5879009 h 6857991"/>
              <a:gd name="connsiteX2890" fmla="*/ 7591814 w 12191984"/>
              <a:gd name="connsiteY2890" fmla="*/ 5879947 h 6857991"/>
              <a:gd name="connsiteX2891" fmla="*/ 7592752 w 12191984"/>
              <a:gd name="connsiteY2891" fmla="*/ 5879947 h 6857991"/>
              <a:gd name="connsiteX2892" fmla="*/ 7593690 w 12191984"/>
              <a:gd name="connsiteY2892" fmla="*/ 5879009 h 6857991"/>
              <a:gd name="connsiteX2893" fmla="*/ 7594627 w 12191984"/>
              <a:gd name="connsiteY2893" fmla="*/ 5877131 h 6857991"/>
              <a:gd name="connsiteX2894" fmla="*/ 7594627 w 12191984"/>
              <a:gd name="connsiteY2894" fmla="*/ 5874315 h 6857991"/>
              <a:gd name="connsiteX2895" fmla="*/ 7594627 w 12191984"/>
              <a:gd name="connsiteY2895" fmla="*/ 5871499 h 6857991"/>
              <a:gd name="connsiteX2896" fmla="*/ 7594627 w 12191984"/>
              <a:gd name="connsiteY2896" fmla="*/ 5869622 h 6857991"/>
              <a:gd name="connsiteX2897" fmla="*/ 7593690 w 12191984"/>
              <a:gd name="connsiteY2897" fmla="*/ 5867745 h 6857991"/>
              <a:gd name="connsiteX2898" fmla="*/ 7591814 w 12191984"/>
              <a:gd name="connsiteY2898" fmla="*/ 5865868 h 6857991"/>
              <a:gd name="connsiteX2899" fmla="*/ 7589001 w 12191984"/>
              <a:gd name="connsiteY2899" fmla="*/ 5863990 h 6857991"/>
              <a:gd name="connsiteX2900" fmla="*/ 7583375 w 12191984"/>
              <a:gd name="connsiteY2900" fmla="*/ 5862113 h 6857991"/>
              <a:gd name="connsiteX2901" fmla="*/ 7576812 w 12191984"/>
              <a:gd name="connsiteY2901" fmla="*/ 5860236 h 6857991"/>
              <a:gd name="connsiteX2902" fmla="*/ 7569310 w 12191984"/>
              <a:gd name="connsiteY2902" fmla="*/ 5859297 h 6857991"/>
              <a:gd name="connsiteX2903" fmla="*/ 9868465 w 12191984"/>
              <a:gd name="connsiteY2903" fmla="*/ 5858359 h 6857991"/>
              <a:gd name="connsiteX2904" fmla="*/ 9853462 w 12191984"/>
              <a:gd name="connsiteY2904" fmla="*/ 5861175 h 6857991"/>
              <a:gd name="connsiteX2905" fmla="*/ 9842210 w 12191984"/>
              <a:gd name="connsiteY2905" fmla="*/ 5867745 h 6857991"/>
              <a:gd name="connsiteX2906" fmla="*/ 9834709 w 12191984"/>
              <a:gd name="connsiteY2906" fmla="*/ 5879009 h 6857991"/>
              <a:gd name="connsiteX2907" fmla="*/ 9831896 w 12191984"/>
              <a:gd name="connsiteY2907" fmla="*/ 5894028 h 6857991"/>
              <a:gd name="connsiteX2908" fmla="*/ 9833771 w 12191984"/>
              <a:gd name="connsiteY2908" fmla="*/ 5906230 h 6857991"/>
              <a:gd name="connsiteX2909" fmla="*/ 9839397 w 12191984"/>
              <a:gd name="connsiteY2909" fmla="*/ 5914678 h 6857991"/>
              <a:gd name="connsiteX2910" fmla="*/ 9832833 w 12191984"/>
              <a:gd name="connsiteY2910" fmla="*/ 5924064 h 6857991"/>
              <a:gd name="connsiteX2911" fmla="*/ 9830021 w 12191984"/>
              <a:gd name="connsiteY2911" fmla="*/ 5935328 h 6857991"/>
              <a:gd name="connsiteX2912" fmla="*/ 9832833 w 12191984"/>
              <a:gd name="connsiteY2912" fmla="*/ 5943776 h 6857991"/>
              <a:gd name="connsiteX2913" fmla="*/ 9840335 w 12191984"/>
              <a:gd name="connsiteY2913" fmla="*/ 5950346 h 6857991"/>
              <a:gd name="connsiteX2914" fmla="*/ 9834709 w 12191984"/>
              <a:gd name="connsiteY2914" fmla="*/ 5955978 h 6857991"/>
              <a:gd name="connsiteX2915" fmla="*/ 9830021 w 12191984"/>
              <a:gd name="connsiteY2915" fmla="*/ 5961610 h 6857991"/>
              <a:gd name="connsiteX2916" fmla="*/ 9827207 w 12191984"/>
              <a:gd name="connsiteY2916" fmla="*/ 5968181 h 6857991"/>
              <a:gd name="connsiteX2917" fmla="*/ 9826270 w 12191984"/>
              <a:gd name="connsiteY2917" fmla="*/ 5974751 h 6857991"/>
              <a:gd name="connsiteX2918" fmla="*/ 9828145 w 12191984"/>
              <a:gd name="connsiteY2918" fmla="*/ 5985076 h 6857991"/>
              <a:gd name="connsiteX2919" fmla="*/ 9835647 w 12191984"/>
              <a:gd name="connsiteY2919" fmla="*/ 5993524 h 6857991"/>
              <a:gd name="connsiteX2920" fmla="*/ 9848774 w 12191984"/>
              <a:gd name="connsiteY2920" fmla="*/ 5999156 h 6857991"/>
              <a:gd name="connsiteX2921" fmla="*/ 9868465 w 12191984"/>
              <a:gd name="connsiteY2921" fmla="*/ 6001033 h 6857991"/>
              <a:gd name="connsiteX2922" fmla="*/ 9889093 w 12191984"/>
              <a:gd name="connsiteY2922" fmla="*/ 5998217 h 6857991"/>
              <a:gd name="connsiteX2923" fmla="*/ 9903158 w 12191984"/>
              <a:gd name="connsiteY2923" fmla="*/ 5990708 h 6857991"/>
              <a:gd name="connsiteX2924" fmla="*/ 9911597 w 12191984"/>
              <a:gd name="connsiteY2924" fmla="*/ 5980383 h 6857991"/>
              <a:gd name="connsiteX2925" fmla="*/ 9914410 w 12191984"/>
              <a:gd name="connsiteY2925" fmla="*/ 5968181 h 6857991"/>
              <a:gd name="connsiteX2926" fmla="*/ 9911597 w 12191984"/>
              <a:gd name="connsiteY2926" fmla="*/ 5956917 h 6857991"/>
              <a:gd name="connsiteX2927" fmla="*/ 9905034 w 12191984"/>
              <a:gd name="connsiteY2927" fmla="*/ 5949408 h 6857991"/>
              <a:gd name="connsiteX2928" fmla="*/ 9894719 w 12191984"/>
              <a:gd name="connsiteY2928" fmla="*/ 5944714 h 6857991"/>
              <a:gd name="connsiteX2929" fmla="*/ 9881592 w 12191984"/>
              <a:gd name="connsiteY2929" fmla="*/ 5942837 h 6857991"/>
              <a:gd name="connsiteX2930" fmla="*/ 9857213 w 12191984"/>
              <a:gd name="connsiteY2930" fmla="*/ 5941899 h 6857991"/>
              <a:gd name="connsiteX2931" fmla="*/ 9847836 w 12191984"/>
              <a:gd name="connsiteY2931" fmla="*/ 5939083 h 6857991"/>
              <a:gd name="connsiteX2932" fmla="*/ 9844086 w 12191984"/>
              <a:gd name="connsiteY2932" fmla="*/ 5932512 h 6857991"/>
              <a:gd name="connsiteX2933" fmla="*/ 9845023 w 12191984"/>
              <a:gd name="connsiteY2933" fmla="*/ 5926880 h 6857991"/>
              <a:gd name="connsiteX2934" fmla="*/ 9847836 w 12191984"/>
              <a:gd name="connsiteY2934" fmla="*/ 5922187 h 6857991"/>
              <a:gd name="connsiteX2935" fmla="*/ 9856275 w 12191984"/>
              <a:gd name="connsiteY2935" fmla="*/ 5925942 h 6857991"/>
              <a:gd name="connsiteX2936" fmla="*/ 9867527 w 12191984"/>
              <a:gd name="connsiteY2936" fmla="*/ 5927819 h 6857991"/>
              <a:gd name="connsiteX2937" fmla="*/ 9882530 w 12191984"/>
              <a:gd name="connsiteY2937" fmla="*/ 5925942 h 6857991"/>
              <a:gd name="connsiteX2938" fmla="*/ 9893782 w 12191984"/>
              <a:gd name="connsiteY2938" fmla="*/ 5919371 h 6857991"/>
              <a:gd name="connsiteX2939" fmla="*/ 9901283 w 12191984"/>
              <a:gd name="connsiteY2939" fmla="*/ 5909046 h 6857991"/>
              <a:gd name="connsiteX2940" fmla="*/ 9904096 w 12191984"/>
              <a:gd name="connsiteY2940" fmla="*/ 5894028 h 6857991"/>
              <a:gd name="connsiteX2941" fmla="*/ 9902221 w 12191984"/>
              <a:gd name="connsiteY2941" fmla="*/ 5884641 h 6857991"/>
              <a:gd name="connsiteX2942" fmla="*/ 9896595 w 12191984"/>
              <a:gd name="connsiteY2942" fmla="*/ 5876193 h 6857991"/>
              <a:gd name="connsiteX2943" fmla="*/ 9910660 w 12191984"/>
              <a:gd name="connsiteY2943" fmla="*/ 5876193 h 6857991"/>
              <a:gd name="connsiteX2944" fmla="*/ 9913473 w 12191984"/>
              <a:gd name="connsiteY2944" fmla="*/ 5874316 h 6857991"/>
              <a:gd name="connsiteX2945" fmla="*/ 9914410 w 12191984"/>
              <a:gd name="connsiteY2945" fmla="*/ 5868684 h 6857991"/>
              <a:gd name="connsiteX2946" fmla="*/ 9915348 w 12191984"/>
              <a:gd name="connsiteY2946" fmla="*/ 5862114 h 6857991"/>
              <a:gd name="connsiteX2947" fmla="*/ 9912535 w 12191984"/>
              <a:gd name="connsiteY2947" fmla="*/ 5860236 h 6857991"/>
              <a:gd name="connsiteX2948" fmla="*/ 9883467 w 12191984"/>
              <a:gd name="connsiteY2948" fmla="*/ 5860236 h 6857991"/>
              <a:gd name="connsiteX2949" fmla="*/ 9876904 w 12191984"/>
              <a:gd name="connsiteY2949" fmla="*/ 5859298 h 6857991"/>
              <a:gd name="connsiteX2950" fmla="*/ 9868465 w 12191984"/>
              <a:gd name="connsiteY2950" fmla="*/ 5858359 h 6857991"/>
              <a:gd name="connsiteX2951" fmla="*/ 8088776 w 12191984"/>
              <a:gd name="connsiteY2951" fmla="*/ 5858359 h 6857991"/>
              <a:gd name="connsiteX2952" fmla="*/ 8073773 w 12191984"/>
              <a:gd name="connsiteY2952" fmla="*/ 5861175 h 6857991"/>
              <a:gd name="connsiteX2953" fmla="*/ 8062521 w 12191984"/>
              <a:gd name="connsiteY2953" fmla="*/ 5867745 h 6857991"/>
              <a:gd name="connsiteX2954" fmla="*/ 8055020 w 12191984"/>
              <a:gd name="connsiteY2954" fmla="*/ 5879009 h 6857991"/>
              <a:gd name="connsiteX2955" fmla="*/ 8052207 w 12191984"/>
              <a:gd name="connsiteY2955" fmla="*/ 5894028 h 6857991"/>
              <a:gd name="connsiteX2956" fmla="*/ 8054082 w 12191984"/>
              <a:gd name="connsiteY2956" fmla="*/ 5906230 h 6857991"/>
              <a:gd name="connsiteX2957" fmla="*/ 8059708 w 12191984"/>
              <a:gd name="connsiteY2957" fmla="*/ 5914678 h 6857991"/>
              <a:gd name="connsiteX2958" fmla="*/ 8053145 w 12191984"/>
              <a:gd name="connsiteY2958" fmla="*/ 5924064 h 6857991"/>
              <a:gd name="connsiteX2959" fmla="*/ 8050332 w 12191984"/>
              <a:gd name="connsiteY2959" fmla="*/ 5935328 h 6857991"/>
              <a:gd name="connsiteX2960" fmla="*/ 8053145 w 12191984"/>
              <a:gd name="connsiteY2960" fmla="*/ 5943776 h 6857991"/>
              <a:gd name="connsiteX2961" fmla="*/ 8060646 w 12191984"/>
              <a:gd name="connsiteY2961" fmla="*/ 5950346 h 6857991"/>
              <a:gd name="connsiteX2962" fmla="*/ 8055020 w 12191984"/>
              <a:gd name="connsiteY2962" fmla="*/ 5955978 h 6857991"/>
              <a:gd name="connsiteX2963" fmla="*/ 8050332 w 12191984"/>
              <a:gd name="connsiteY2963" fmla="*/ 5961610 h 6857991"/>
              <a:gd name="connsiteX2964" fmla="*/ 8047519 w 12191984"/>
              <a:gd name="connsiteY2964" fmla="*/ 5968181 h 6857991"/>
              <a:gd name="connsiteX2965" fmla="*/ 8046581 w 12191984"/>
              <a:gd name="connsiteY2965" fmla="*/ 5974751 h 6857991"/>
              <a:gd name="connsiteX2966" fmla="*/ 8048456 w 12191984"/>
              <a:gd name="connsiteY2966" fmla="*/ 5985076 h 6857991"/>
              <a:gd name="connsiteX2967" fmla="*/ 8055958 w 12191984"/>
              <a:gd name="connsiteY2967" fmla="*/ 5993524 h 6857991"/>
              <a:gd name="connsiteX2968" fmla="*/ 8069085 w 12191984"/>
              <a:gd name="connsiteY2968" fmla="*/ 5999156 h 6857991"/>
              <a:gd name="connsiteX2969" fmla="*/ 8088776 w 12191984"/>
              <a:gd name="connsiteY2969" fmla="*/ 6001033 h 6857991"/>
              <a:gd name="connsiteX2970" fmla="*/ 8109405 w 12191984"/>
              <a:gd name="connsiteY2970" fmla="*/ 5998217 h 6857991"/>
              <a:gd name="connsiteX2971" fmla="*/ 8123470 w 12191984"/>
              <a:gd name="connsiteY2971" fmla="*/ 5990708 h 6857991"/>
              <a:gd name="connsiteX2972" fmla="*/ 8131909 w 12191984"/>
              <a:gd name="connsiteY2972" fmla="*/ 5980383 h 6857991"/>
              <a:gd name="connsiteX2973" fmla="*/ 8134722 w 12191984"/>
              <a:gd name="connsiteY2973" fmla="*/ 5968181 h 6857991"/>
              <a:gd name="connsiteX2974" fmla="*/ 8131909 w 12191984"/>
              <a:gd name="connsiteY2974" fmla="*/ 5956917 h 6857991"/>
              <a:gd name="connsiteX2975" fmla="*/ 8125345 w 12191984"/>
              <a:gd name="connsiteY2975" fmla="*/ 5949408 h 6857991"/>
              <a:gd name="connsiteX2976" fmla="*/ 8115031 w 12191984"/>
              <a:gd name="connsiteY2976" fmla="*/ 5944714 h 6857991"/>
              <a:gd name="connsiteX2977" fmla="*/ 8101903 w 12191984"/>
              <a:gd name="connsiteY2977" fmla="*/ 5942837 h 6857991"/>
              <a:gd name="connsiteX2978" fmla="*/ 8077524 w 12191984"/>
              <a:gd name="connsiteY2978" fmla="*/ 5941899 h 6857991"/>
              <a:gd name="connsiteX2979" fmla="*/ 8068147 w 12191984"/>
              <a:gd name="connsiteY2979" fmla="*/ 5939083 h 6857991"/>
              <a:gd name="connsiteX2980" fmla="*/ 8064397 w 12191984"/>
              <a:gd name="connsiteY2980" fmla="*/ 5932512 h 6857991"/>
              <a:gd name="connsiteX2981" fmla="*/ 8065334 w 12191984"/>
              <a:gd name="connsiteY2981" fmla="*/ 5926880 h 6857991"/>
              <a:gd name="connsiteX2982" fmla="*/ 8068147 w 12191984"/>
              <a:gd name="connsiteY2982" fmla="*/ 5922187 h 6857991"/>
              <a:gd name="connsiteX2983" fmla="*/ 8076586 w 12191984"/>
              <a:gd name="connsiteY2983" fmla="*/ 5925942 h 6857991"/>
              <a:gd name="connsiteX2984" fmla="*/ 8087838 w 12191984"/>
              <a:gd name="connsiteY2984" fmla="*/ 5927819 h 6857991"/>
              <a:gd name="connsiteX2985" fmla="*/ 8102841 w 12191984"/>
              <a:gd name="connsiteY2985" fmla="*/ 5925942 h 6857991"/>
              <a:gd name="connsiteX2986" fmla="*/ 8114093 w 12191984"/>
              <a:gd name="connsiteY2986" fmla="*/ 5919371 h 6857991"/>
              <a:gd name="connsiteX2987" fmla="*/ 8121594 w 12191984"/>
              <a:gd name="connsiteY2987" fmla="*/ 5909046 h 6857991"/>
              <a:gd name="connsiteX2988" fmla="*/ 8124407 w 12191984"/>
              <a:gd name="connsiteY2988" fmla="*/ 5894028 h 6857991"/>
              <a:gd name="connsiteX2989" fmla="*/ 8122532 w 12191984"/>
              <a:gd name="connsiteY2989" fmla="*/ 5884641 h 6857991"/>
              <a:gd name="connsiteX2990" fmla="*/ 8116906 w 12191984"/>
              <a:gd name="connsiteY2990" fmla="*/ 5876193 h 6857991"/>
              <a:gd name="connsiteX2991" fmla="*/ 8130971 w 12191984"/>
              <a:gd name="connsiteY2991" fmla="*/ 5876193 h 6857991"/>
              <a:gd name="connsiteX2992" fmla="*/ 8133784 w 12191984"/>
              <a:gd name="connsiteY2992" fmla="*/ 5874316 h 6857991"/>
              <a:gd name="connsiteX2993" fmla="*/ 8134722 w 12191984"/>
              <a:gd name="connsiteY2993" fmla="*/ 5868684 h 6857991"/>
              <a:gd name="connsiteX2994" fmla="*/ 8135659 w 12191984"/>
              <a:gd name="connsiteY2994" fmla="*/ 5862114 h 6857991"/>
              <a:gd name="connsiteX2995" fmla="*/ 8132846 w 12191984"/>
              <a:gd name="connsiteY2995" fmla="*/ 5860236 h 6857991"/>
              <a:gd name="connsiteX2996" fmla="*/ 8103779 w 12191984"/>
              <a:gd name="connsiteY2996" fmla="*/ 5860236 h 6857991"/>
              <a:gd name="connsiteX2997" fmla="*/ 8097215 w 12191984"/>
              <a:gd name="connsiteY2997" fmla="*/ 5859298 h 6857991"/>
              <a:gd name="connsiteX2998" fmla="*/ 8088776 w 12191984"/>
              <a:gd name="connsiteY2998" fmla="*/ 5858359 h 6857991"/>
              <a:gd name="connsiteX2999" fmla="*/ 10872705 w 12191984"/>
              <a:gd name="connsiteY2999" fmla="*/ 5836770 h 6857991"/>
              <a:gd name="connsiteX3000" fmla="*/ 10869892 w 12191984"/>
              <a:gd name="connsiteY3000" fmla="*/ 5837709 h 6857991"/>
              <a:gd name="connsiteX3001" fmla="*/ 10868954 w 12191984"/>
              <a:gd name="connsiteY3001" fmla="*/ 5838647 h 6857991"/>
              <a:gd name="connsiteX3002" fmla="*/ 10868954 w 12191984"/>
              <a:gd name="connsiteY3002" fmla="*/ 5839586 h 6857991"/>
              <a:gd name="connsiteX3003" fmla="*/ 10868954 w 12191984"/>
              <a:gd name="connsiteY3003" fmla="*/ 5862113 h 6857991"/>
              <a:gd name="connsiteX3004" fmla="*/ 10855827 w 12191984"/>
              <a:gd name="connsiteY3004" fmla="*/ 5862113 h 6857991"/>
              <a:gd name="connsiteX3005" fmla="*/ 10853951 w 12191984"/>
              <a:gd name="connsiteY3005" fmla="*/ 5862113 h 6857991"/>
              <a:gd name="connsiteX3006" fmla="*/ 10853014 w 12191984"/>
              <a:gd name="connsiteY3006" fmla="*/ 5863052 h 6857991"/>
              <a:gd name="connsiteX3007" fmla="*/ 10852076 w 12191984"/>
              <a:gd name="connsiteY3007" fmla="*/ 5864929 h 6857991"/>
              <a:gd name="connsiteX3008" fmla="*/ 10852076 w 12191984"/>
              <a:gd name="connsiteY3008" fmla="*/ 5868684 h 6857991"/>
              <a:gd name="connsiteX3009" fmla="*/ 10853014 w 12191984"/>
              <a:gd name="connsiteY3009" fmla="*/ 5874316 h 6857991"/>
              <a:gd name="connsiteX3010" fmla="*/ 10855827 w 12191984"/>
              <a:gd name="connsiteY3010" fmla="*/ 5876193 h 6857991"/>
              <a:gd name="connsiteX3011" fmla="*/ 10868954 w 12191984"/>
              <a:gd name="connsiteY3011" fmla="*/ 5876193 h 6857991"/>
              <a:gd name="connsiteX3012" fmla="*/ 10868954 w 12191984"/>
              <a:gd name="connsiteY3012" fmla="*/ 5931573 h 6857991"/>
              <a:gd name="connsiteX3013" fmla="*/ 10870829 w 12191984"/>
              <a:gd name="connsiteY3013" fmla="*/ 5945653 h 6857991"/>
              <a:gd name="connsiteX3014" fmla="*/ 10875518 w 12191984"/>
              <a:gd name="connsiteY3014" fmla="*/ 5955978 h 6857991"/>
              <a:gd name="connsiteX3015" fmla="*/ 10883957 w 12191984"/>
              <a:gd name="connsiteY3015" fmla="*/ 5961610 h 6857991"/>
              <a:gd name="connsiteX3016" fmla="*/ 10896146 w 12191984"/>
              <a:gd name="connsiteY3016" fmla="*/ 5963487 h 6857991"/>
              <a:gd name="connsiteX3017" fmla="*/ 10900835 w 12191984"/>
              <a:gd name="connsiteY3017" fmla="*/ 5963487 h 6857991"/>
              <a:gd name="connsiteX3018" fmla="*/ 10905523 w 12191984"/>
              <a:gd name="connsiteY3018" fmla="*/ 5962549 h 6857991"/>
              <a:gd name="connsiteX3019" fmla="*/ 10909274 w 12191984"/>
              <a:gd name="connsiteY3019" fmla="*/ 5961610 h 6857991"/>
              <a:gd name="connsiteX3020" fmla="*/ 10912087 w 12191984"/>
              <a:gd name="connsiteY3020" fmla="*/ 5959733 h 6857991"/>
              <a:gd name="connsiteX3021" fmla="*/ 10913024 w 12191984"/>
              <a:gd name="connsiteY3021" fmla="*/ 5956917 h 6857991"/>
              <a:gd name="connsiteX3022" fmla="*/ 10913024 w 12191984"/>
              <a:gd name="connsiteY3022" fmla="*/ 5952223 h 6857991"/>
              <a:gd name="connsiteX3023" fmla="*/ 10913962 w 12191984"/>
              <a:gd name="connsiteY3023" fmla="*/ 5947530 h 6857991"/>
              <a:gd name="connsiteX3024" fmla="*/ 10913024 w 12191984"/>
              <a:gd name="connsiteY3024" fmla="*/ 5945653 h 6857991"/>
              <a:gd name="connsiteX3025" fmla="*/ 10912087 w 12191984"/>
              <a:gd name="connsiteY3025" fmla="*/ 5944714 h 6857991"/>
              <a:gd name="connsiteX3026" fmla="*/ 10911149 w 12191984"/>
              <a:gd name="connsiteY3026" fmla="*/ 5944714 h 6857991"/>
              <a:gd name="connsiteX3027" fmla="*/ 10909274 w 12191984"/>
              <a:gd name="connsiteY3027" fmla="*/ 5945653 h 6857991"/>
              <a:gd name="connsiteX3028" fmla="*/ 10906461 w 12191984"/>
              <a:gd name="connsiteY3028" fmla="*/ 5946592 h 6857991"/>
              <a:gd name="connsiteX3029" fmla="*/ 10902710 w 12191984"/>
              <a:gd name="connsiteY3029" fmla="*/ 5947530 h 6857991"/>
              <a:gd name="connsiteX3030" fmla="*/ 10898022 w 12191984"/>
              <a:gd name="connsiteY3030" fmla="*/ 5948469 h 6857991"/>
              <a:gd name="connsiteX3031" fmla="*/ 10887708 w 12191984"/>
              <a:gd name="connsiteY3031" fmla="*/ 5943776 h 6857991"/>
              <a:gd name="connsiteX3032" fmla="*/ 10884894 w 12191984"/>
              <a:gd name="connsiteY3032" fmla="*/ 5928757 h 6857991"/>
              <a:gd name="connsiteX3033" fmla="*/ 10884894 w 12191984"/>
              <a:gd name="connsiteY3033" fmla="*/ 5876193 h 6857991"/>
              <a:gd name="connsiteX3034" fmla="*/ 10909274 w 12191984"/>
              <a:gd name="connsiteY3034" fmla="*/ 5876193 h 6857991"/>
              <a:gd name="connsiteX3035" fmla="*/ 10912087 w 12191984"/>
              <a:gd name="connsiteY3035" fmla="*/ 5874316 h 6857991"/>
              <a:gd name="connsiteX3036" fmla="*/ 10913024 w 12191984"/>
              <a:gd name="connsiteY3036" fmla="*/ 5868684 h 6857991"/>
              <a:gd name="connsiteX3037" fmla="*/ 10913024 w 12191984"/>
              <a:gd name="connsiteY3037" fmla="*/ 5864929 h 6857991"/>
              <a:gd name="connsiteX3038" fmla="*/ 10912087 w 12191984"/>
              <a:gd name="connsiteY3038" fmla="*/ 5863052 h 6857991"/>
              <a:gd name="connsiteX3039" fmla="*/ 10911149 w 12191984"/>
              <a:gd name="connsiteY3039" fmla="*/ 5862113 h 6857991"/>
              <a:gd name="connsiteX3040" fmla="*/ 10909274 w 12191984"/>
              <a:gd name="connsiteY3040" fmla="*/ 5862113 h 6857991"/>
              <a:gd name="connsiteX3041" fmla="*/ 10884894 w 12191984"/>
              <a:gd name="connsiteY3041" fmla="*/ 5862113 h 6857991"/>
              <a:gd name="connsiteX3042" fmla="*/ 10884894 w 12191984"/>
              <a:gd name="connsiteY3042" fmla="*/ 5839586 h 6857991"/>
              <a:gd name="connsiteX3043" fmla="*/ 10884894 w 12191984"/>
              <a:gd name="connsiteY3043" fmla="*/ 5838647 h 6857991"/>
              <a:gd name="connsiteX3044" fmla="*/ 10883957 w 12191984"/>
              <a:gd name="connsiteY3044" fmla="*/ 5837709 h 6857991"/>
              <a:gd name="connsiteX3045" fmla="*/ 10881144 w 12191984"/>
              <a:gd name="connsiteY3045" fmla="*/ 5836770 h 6857991"/>
              <a:gd name="connsiteX3046" fmla="*/ 10876456 w 12191984"/>
              <a:gd name="connsiteY3046" fmla="*/ 5836770 h 6857991"/>
              <a:gd name="connsiteX3047" fmla="*/ 10872705 w 12191984"/>
              <a:gd name="connsiteY3047" fmla="*/ 5836770 h 6857991"/>
              <a:gd name="connsiteX3048" fmla="*/ 8398205 w 12191984"/>
              <a:gd name="connsiteY3048" fmla="*/ 5836770 h 6857991"/>
              <a:gd name="connsiteX3049" fmla="*/ 8395393 w 12191984"/>
              <a:gd name="connsiteY3049" fmla="*/ 5837709 h 6857991"/>
              <a:gd name="connsiteX3050" fmla="*/ 8394455 w 12191984"/>
              <a:gd name="connsiteY3050" fmla="*/ 5838647 h 6857991"/>
              <a:gd name="connsiteX3051" fmla="*/ 8394455 w 12191984"/>
              <a:gd name="connsiteY3051" fmla="*/ 5839586 h 6857991"/>
              <a:gd name="connsiteX3052" fmla="*/ 8394455 w 12191984"/>
              <a:gd name="connsiteY3052" fmla="*/ 5862113 h 6857991"/>
              <a:gd name="connsiteX3053" fmla="*/ 8381328 w 12191984"/>
              <a:gd name="connsiteY3053" fmla="*/ 5862113 h 6857991"/>
              <a:gd name="connsiteX3054" fmla="*/ 8379452 w 12191984"/>
              <a:gd name="connsiteY3054" fmla="*/ 5862113 h 6857991"/>
              <a:gd name="connsiteX3055" fmla="*/ 8378514 w 12191984"/>
              <a:gd name="connsiteY3055" fmla="*/ 5863052 h 6857991"/>
              <a:gd name="connsiteX3056" fmla="*/ 8377577 w 12191984"/>
              <a:gd name="connsiteY3056" fmla="*/ 5864929 h 6857991"/>
              <a:gd name="connsiteX3057" fmla="*/ 8377577 w 12191984"/>
              <a:gd name="connsiteY3057" fmla="*/ 5868684 h 6857991"/>
              <a:gd name="connsiteX3058" fmla="*/ 8378514 w 12191984"/>
              <a:gd name="connsiteY3058" fmla="*/ 5874316 h 6857991"/>
              <a:gd name="connsiteX3059" fmla="*/ 8381328 w 12191984"/>
              <a:gd name="connsiteY3059" fmla="*/ 5876193 h 6857991"/>
              <a:gd name="connsiteX3060" fmla="*/ 8394455 w 12191984"/>
              <a:gd name="connsiteY3060" fmla="*/ 5876193 h 6857991"/>
              <a:gd name="connsiteX3061" fmla="*/ 8394455 w 12191984"/>
              <a:gd name="connsiteY3061" fmla="*/ 5931573 h 6857991"/>
              <a:gd name="connsiteX3062" fmla="*/ 8396330 w 12191984"/>
              <a:gd name="connsiteY3062" fmla="*/ 5945653 h 6857991"/>
              <a:gd name="connsiteX3063" fmla="*/ 8401019 w 12191984"/>
              <a:gd name="connsiteY3063" fmla="*/ 5955978 h 6857991"/>
              <a:gd name="connsiteX3064" fmla="*/ 8409458 w 12191984"/>
              <a:gd name="connsiteY3064" fmla="*/ 5961610 h 6857991"/>
              <a:gd name="connsiteX3065" fmla="*/ 8421647 w 12191984"/>
              <a:gd name="connsiteY3065" fmla="*/ 5963487 h 6857991"/>
              <a:gd name="connsiteX3066" fmla="*/ 8426335 w 12191984"/>
              <a:gd name="connsiteY3066" fmla="*/ 5963487 h 6857991"/>
              <a:gd name="connsiteX3067" fmla="*/ 8431024 w 12191984"/>
              <a:gd name="connsiteY3067" fmla="*/ 5962549 h 6857991"/>
              <a:gd name="connsiteX3068" fmla="*/ 8434774 w 12191984"/>
              <a:gd name="connsiteY3068" fmla="*/ 5961610 h 6857991"/>
              <a:gd name="connsiteX3069" fmla="*/ 8437588 w 12191984"/>
              <a:gd name="connsiteY3069" fmla="*/ 5959733 h 6857991"/>
              <a:gd name="connsiteX3070" fmla="*/ 8438525 w 12191984"/>
              <a:gd name="connsiteY3070" fmla="*/ 5956917 h 6857991"/>
              <a:gd name="connsiteX3071" fmla="*/ 8438525 w 12191984"/>
              <a:gd name="connsiteY3071" fmla="*/ 5952223 h 6857991"/>
              <a:gd name="connsiteX3072" fmla="*/ 8439463 w 12191984"/>
              <a:gd name="connsiteY3072" fmla="*/ 5947530 h 6857991"/>
              <a:gd name="connsiteX3073" fmla="*/ 8438525 w 12191984"/>
              <a:gd name="connsiteY3073" fmla="*/ 5945653 h 6857991"/>
              <a:gd name="connsiteX3074" fmla="*/ 8437588 w 12191984"/>
              <a:gd name="connsiteY3074" fmla="*/ 5944714 h 6857991"/>
              <a:gd name="connsiteX3075" fmla="*/ 8436650 w 12191984"/>
              <a:gd name="connsiteY3075" fmla="*/ 5944714 h 6857991"/>
              <a:gd name="connsiteX3076" fmla="*/ 8434774 w 12191984"/>
              <a:gd name="connsiteY3076" fmla="*/ 5945653 h 6857991"/>
              <a:gd name="connsiteX3077" fmla="*/ 8431961 w 12191984"/>
              <a:gd name="connsiteY3077" fmla="*/ 5946592 h 6857991"/>
              <a:gd name="connsiteX3078" fmla="*/ 8428211 w 12191984"/>
              <a:gd name="connsiteY3078" fmla="*/ 5947530 h 6857991"/>
              <a:gd name="connsiteX3079" fmla="*/ 8423523 w 12191984"/>
              <a:gd name="connsiteY3079" fmla="*/ 5948469 h 6857991"/>
              <a:gd name="connsiteX3080" fmla="*/ 8413208 w 12191984"/>
              <a:gd name="connsiteY3080" fmla="*/ 5943776 h 6857991"/>
              <a:gd name="connsiteX3081" fmla="*/ 8410395 w 12191984"/>
              <a:gd name="connsiteY3081" fmla="*/ 5928757 h 6857991"/>
              <a:gd name="connsiteX3082" fmla="*/ 8410395 w 12191984"/>
              <a:gd name="connsiteY3082" fmla="*/ 5876193 h 6857991"/>
              <a:gd name="connsiteX3083" fmla="*/ 8434774 w 12191984"/>
              <a:gd name="connsiteY3083" fmla="*/ 5876193 h 6857991"/>
              <a:gd name="connsiteX3084" fmla="*/ 8437588 w 12191984"/>
              <a:gd name="connsiteY3084" fmla="*/ 5874316 h 6857991"/>
              <a:gd name="connsiteX3085" fmla="*/ 8438525 w 12191984"/>
              <a:gd name="connsiteY3085" fmla="*/ 5868684 h 6857991"/>
              <a:gd name="connsiteX3086" fmla="*/ 8438525 w 12191984"/>
              <a:gd name="connsiteY3086" fmla="*/ 5864929 h 6857991"/>
              <a:gd name="connsiteX3087" fmla="*/ 8437588 w 12191984"/>
              <a:gd name="connsiteY3087" fmla="*/ 5863052 h 6857991"/>
              <a:gd name="connsiteX3088" fmla="*/ 8436650 w 12191984"/>
              <a:gd name="connsiteY3088" fmla="*/ 5862113 h 6857991"/>
              <a:gd name="connsiteX3089" fmla="*/ 8434774 w 12191984"/>
              <a:gd name="connsiteY3089" fmla="*/ 5862113 h 6857991"/>
              <a:gd name="connsiteX3090" fmla="*/ 8410395 w 12191984"/>
              <a:gd name="connsiteY3090" fmla="*/ 5862113 h 6857991"/>
              <a:gd name="connsiteX3091" fmla="*/ 8410395 w 12191984"/>
              <a:gd name="connsiteY3091" fmla="*/ 5839586 h 6857991"/>
              <a:gd name="connsiteX3092" fmla="*/ 8410395 w 12191984"/>
              <a:gd name="connsiteY3092" fmla="*/ 5838647 h 6857991"/>
              <a:gd name="connsiteX3093" fmla="*/ 8409458 w 12191984"/>
              <a:gd name="connsiteY3093" fmla="*/ 5837709 h 6857991"/>
              <a:gd name="connsiteX3094" fmla="*/ 8406644 w 12191984"/>
              <a:gd name="connsiteY3094" fmla="*/ 5836770 h 6857991"/>
              <a:gd name="connsiteX3095" fmla="*/ 8401956 w 12191984"/>
              <a:gd name="connsiteY3095" fmla="*/ 5836770 h 6857991"/>
              <a:gd name="connsiteX3096" fmla="*/ 8398205 w 12191984"/>
              <a:gd name="connsiteY3096" fmla="*/ 5836770 h 6857991"/>
              <a:gd name="connsiteX3097" fmla="*/ 7884366 w 12191984"/>
              <a:gd name="connsiteY3097" fmla="*/ 5836770 h 6857991"/>
              <a:gd name="connsiteX3098" fmla="*/ 7881553 w 12191984"/>
              <a:gd name="connsiteY3098" fmla="*/ 5837709 h 6857991"/>
              <a:gd name="connsiteX3099" fmla="*/ 7880615 w 12191984"/>
              <a:gd name="connsiteY3099" fmla="*/ 5838647 h 6857991"/>
              <a:gd name="connsiteX3100" fmla="*/ 7880615 w 12191984"/>
              <a:gd name="connsiteY3100" fmla="*/ 5839586 h 6857991"/>
              <a:gd name="connsiteX3101" fmla="*/ 7880615 w 12191984"/>
              <a:gd name="connsiteY3101" fmla="*/ 5862113 h 6857991"/>
              <a:gd name="connsiteX3102" fmla="*/ 7867488 w 12191984"/>
              <a:gd name="connsiteY3102" fmla="*/ 5862113 h 6857991"/>
              <a:gd name="connsiteX3103" fmla="*/ 7865612 w 12191984"/>
              <a:gd name="connsiteY3103" fmla="*/ 5862113 h 6857991"/>
              <a:gd name="connsiteX3104" fmla="*/ 7864675 w 12191984"/>
              <a:gd name="connsiteY3104" fmla="*/ 5863052 h 6857991"/>
              <a:gd name="connsiteX3105" fmla="*/ 7863737 w 12191984"/>
              <a:gd name="connsiteY3105" fmla="*/ 5864929 h 6857991"/>
              <a:gd name="connsiteX3106" fmla="*/ 7863737 w 12191984"/>
              <a:gd name="connsiteY3106" fmla="*/ 5868684 h 6857991"/>
              <a:gd name="connsiteX3107" fmla="*/ 7864675 w 12191984"/>
              <a:gd name="connsiteY3107" fmla="*/ 5874316 h 6857991"/>
              <a:gd name="connsiteX3108" fmla="*/ 7867488 w 12191984"/>
              <a:gd name="connsiteY3108" fmla="*/ 5876193 h 6857991"/>
              <a:gd name="connsiteX3109" fmla="*/ 7880615 w 12191984"/>
              <a:gd name="connsiteY3109" fmla="*/ 5876193 h 6857991"/>
              <a:gd name="connsiteX3110" fmla="*/ 7880615 w 12191984"/>
              <a:gd name="connsiteY3110" fmla="*/ 5931573 h 6857991"/>
              <a:gd name="connsiteX3111" fmla="*/ 7882490 w 12191984"/>
              <a:gd name="connsiteY3111" fmla="*/ 5945653 h 6857991"/>
              <a:gd name="connsiteX3112" fmla="*/ 7887179 w 12191984"/>
              <a:gd name="connsiteY3112" fmla="*/ 5955978 h 6857991"/>
              <a:gd name="connsiteX3113" fmla="*/ 7895618 w 12191984"/>
              <a:gd name="connsiteY3113" fmla="*/ 5961610 h 6857991"/>
              <a:gd name="connsiteX3114" fmla="*/ 7907807 w 12191984"/>
              <a:gd name="connsiteY3114" fmla="*/ 5963487 h 6857991"/>
              <a:gd name="connsiteX3115" fmla="*/ 7912496 w 12191984"/>
              <a:gd name="connsiteY3115" fmla="*/ 5963487 h 6857991"/>
              <a:gd name="connsiteX3116" fmla="*/ 7917184 w 12191984"/>
              <a:gd name="connsiteY3116" fmla="*/ 5962549 h 6857991"/>
              <a:gd name="connsiteX3117" fmla="*/ 7920935 w 12191984"/>
              <a:gd name="connsiteY3117" fmla="*/ 5961610 h 6857991"/>
              <a:gd name="connsiteX3118" fmla="*/ 7923748 w 12191984"/>
              <a:gd name="connsiteY3118" fmla="*/ 5959733 h 6857991"/>
              <a:gd name="connsiteX3119" fmla="*/ 7924685 w 12191984"/>
              <a:gd name="connsiteY3119" fmla="*/ 5956917 h 6857991"/>
              <a:gd name="connsiteX3120" fmla="*/ 7924685 w 12191984"/>
              <a:gd name="connsiteY3120" fmla="*/ 5952223 h 6857991"/>
              <a:gd name="connsiteX3121" fmla="*/ 7926561 w 12191984"/>
              <a:gd name="connsiteY3121" fmla="*/ 5947530 h 6857991"/>
              <a:gd name="connsiteX3122" fmla="*/ 7925623 w 12191984"/>
              <a:gd name="connsiteY3122" fmla="*/ 5945653 h 6857991"/>
              <a:gd name="connsiteX3123" fmla="*/ 7924685 w 12191984"/>
              <a:gd name="connsiteY3123" fmla="*/ 5944714 h 6857991"/>
              <a:gd name="connsiteX3124" fmla="*/ 7923748 w 12191984"/>
              <a:gd name="connsiteY3124" fmla="*/ 5944714 h 6857991"/>
              <a:gd name="connsiteX3125" fmla="*/ 7921872 w 12191984"/>
              <a:gd name="connsiteY3125" fmla="*/ 5945653 h 6857991"/>
              <a:gd name="connsiteX3126" fmla="*/ 7919059 w 12191984"/>
              <a:gd name="connsiteY3126" fmla="*/ 5946592 h 6857991"/>
              <a:gd name="connsiteX3127" fmla="*/ 7915309 w 12191984"/>
              <a:gd name="connsiteY3127" fmla="*/ 5947530 h 6857991"/>
              <a:gd name="connsiteX3128" fmla="*/ 7910620 w 12191984"/>
              <a:gd name="connsiteY3128" fmla="*/ 5948469 h 6857991"/>
              <a:gd name="connsiteX3129" fmla="*/ 7900306 w 12191984"/>
              <a:gd name="connsiteY3129" fmla="*/ 5943776 h 6857991"/>
              <a:gd name="connsiteX3130" fmla="*/ 7897493 w 12191984"/>
              <a:gd name="connsiteY3130" fmla="*/ 5928757 h 6857991"/>
              <a:gd name="connsiteX3131" fmla="*/ 7897493 w 12191984"/>
              <a:gd name="connsiteY3131" fmla="*/ 5876193 h 6857991"/>
              <a:gd name="connsiteX3132" fmla="*/ 7920935 w 12191984"/>
              <a:gd name="connsiteY3132" fmla="*/ 5876193 h 6857991"/>
              <a:gd name="connsiteX3133" fmla="*/ 7923748 w 12191984"/>
              <a:gd name="connsiteY3133" fmla="*/ 5874316 h 6857991"/>
              <a:gd name="connsiteX3134" fmla="*/ 7924685 w 12191984"/>
              <a:gd name="connsiteY3134" fmla="*/ 5868684 h 6857991"/>
              <a:gd name="connsiteX3135" fmla="*/ 7924685 w 12191984"/>
              <a:gd name="connsiteY3135" fmla="*/ 5864929 h 6857991"/>
              <a:gd name="connsiteX3136" fmla="*/ 7923748 w 12191984"/>
              <a:gd name="connsiteY3136" fmla="*/ 5863052 h 6857991"/>
              <a:gd name="connsiteX3137" fmla="*/ 7922810 w 12191984"/>
              <a:gd name="connsiteY3137" fmla="*/ 5862113 h 6857991"/>
              <a:gd name="connsiteX3138" fmla="*/ 7920935 w 12191984"/>
              <a:gd name="connsiteY3138" fmla="*/ 5862113 h 6857991"/>
              <a:gd name="connsiteX3139" fmla="*/ 7896555 w 12191984"/>
              <a:gd name="connsiteY3139" fmla="*/ 5862113 h 6857991"/>
              <a:gd name="connsiteX3140" fmla="*/ 7896555 w 12191984"/>
              <a:gd name="connsiteY3140" fmla="*/ 5839586 h 6857991"/>
              <a:gd name="connsiteX3141" fmla="*/ 7896555 w 12191984"/>
              <a:gd name="connsiteY3141" fmla="*/ 5838647 h 6857991"/>
              <a:gd name="connsiteX3142" fmla="*/ 7895618 w 12191984"/>
              <a:gd name="connsiteY3142" fmla="*/ 5837709 h 6857991"/>
              <a:gd name="connsiteX3143" fmla="*/ 7892805 w 12191984"/>
              <a:gd name="connsiteY3143" fmla="*/ 5836770 h 6857991"/>
              <a:gd name="connsiteX3144" fmla="*/ 7888116 w 12191984"/>
              <a:gd name="connsiteY3144" fmla="*/ 5836770 h 6857991"/>
              <a:gd name="connsiteX3145" fmla="*/ 7884366 w 12191984"/>
              <a:gd name="connsiteY3145" fmla="*/ 5836770 h 6857991"/>
              <a:gd name="connsiteX3146" fmla="*/ 7634009 w 12191984"/>
              <a:gd name="connsiteY3146" fmla="*/ 5836770 h 6857991"/>
              <a:gd name="connsiteX3147" fmla="*/ 7631196 w 12191984"/>
              <a:gd name="connsiteY3147" fmla="*/ 5837709 h 6857991"/>
              <a:gd name="connsiteX3148" fmla="*/ 7630258 w 12191984"/>
              <a:gd name="connsiteY3148" fmla="*/ 5838647 h 6857991"/>
              <a:gd name="connsiteX3149" fmla="*/ 7630258 w 12191984"/>
              <a:gd name="connsiteY3149" fmla="*/ 5839586 h 6857991"/>
              <a:gd name="connsiteX3150" fmla="*/ 7630258 w 12191984"/>
              <a:gd name="connsiteY3150" fmla="*/ 5862113 h 6857991"/>
              <a:gd name="connsiteX3151" fmla="*/ 7617131 w 12191984"/>
              <a:gd name="connsiteY3151" fmla="*/ 5862113 h 6857991"/>
              <a:gd name="connsiteX3152" fmla="*/ 7615255 w 12191984"/>
              <a:gd name="connsiteY3152" fmla="*/ 5862113 h 6857991"/>
              <a:gd name="connsiteX3153" fmla="*/ 7614318 w 12191984"/>
              <a:gd name="connsiteY3153" fmla="*/ 5863052 h 6857991"/>
              <a:gd name="connsiteX3154" fmla="*/ 7613380 w 12191984"/>
              <a:gd name="connsiteY3154" fmla="*/ 5864929 h 6857991"/>
              <a:gd name="connsiteX3155" fmla="*/ 7613380 w 12191984"/>
              <a:gd name="connsiteY3155" fmla="*/ 5868684 h 6857991"/>
              <a:gd name="connsiteX3156" fmla="*/ 7614318 w 12191984"/>
              <a:gd name="connsiteY3156" fmla="*/ 5874316 h 6857991"/>
              <a:gd name="connsiteX3157" fmla="*/ 7617131 w 12191984"/>
              <a:gd name="connsiteY3157" fmla="*/ 5876193 h 6857991"/>
              <a:gd name="connsiteX3158" fmla="*/ 7630258 w 12191984"/>
              <a:gd name="connsiteY3158" fmla="*/ 5876193 h 6857991"/>
              <a:gd name="connsiteX3159" fmla="*/ 7630258 w 12191984"/>
              <a:gd name="connsiteY3159" fmla="*/ 5931573 h 6857991"/>
              <a:gd name="connsiteX3160" fmla="*/ 7632133 w 12191984"/>
              <a:gd name="connsiteY3160" fmla="*/ 5945653 h 6857991"/>
              <a:gd name="connsiteX3161" fmla="*/ 7636822 w 12191984"/>
              <a:gd name="connsiteY3161" fmla="*/ 5955978 h 6857991"/>
              <a:gd name="connsiteX3162" fmla="*/ 7645261 w 12191984"/>
              <a:gd name="connsiteY3162" fmla="*/ 5961610 h 6857991"/>
              <a:gd name="connsiteX3163" fmla="*/ 7657450 w 12191984"/>
              <a:gd name="connsiteY3163" fmla="*/ 5963487 h 6857991"/>
              <a:gd name="connsiteX3164" fmla="*/ 7662139 w 12191984"/>
              <a:gd name="connsiteY3164" fmla="*/ 5963487 h 6857991"/>
              <a:gd name="connsiteX3165" fmla="*/ 7666827 w 12191984"/>
              <a:gd name="connsiteY3165" fmla="*/ 5962549 h 6857991"/>
              <a:gd name="connsiteX3166" fmla="*/ 7670578 w 12191984"/>
              <a:gd name="connsiteY3166" fmla="*/ 5961610 h 6857991"/>
              <a:gd name="connsiteX3167" fmla="*/ 7673391 w 12191984"/>
              <a:gd name="connsiteY3167" fmla="*/ 5959733 h 6857991"/>
              <a:gd name="connsiteX3168" fmla="*/ 7674328 w 12191984"/>
              <a:gd name="connsiteY3168" fmla="*/ 5956917 h 6857991"/>
              <a:gd name="connsiteX3169" fmla="*/ 7674328 w 12191984"/>
              <a:gd name="connsiteY3169" fmla="*/ 5952223 h 6857991"/>
              <a:gd name="connsiteX3170" fmla="*/ 7675266 w 12191984"/>
              <a:gd name="connsiteY3170" fmla="*/ 5947530 h 6857991"/>
              <a:gd name="connsiteX3171" fmla="*/ 7674328 w 12191984"/>
              <a:gd name="connsiteY3171" fmla="*/ 5945653 h 6857991"/>
              <a:gd name="connsiteX3172" fmla="*/ 7673391 w 12191984"/>
              <a:gd name="connsiteY3172" fmla="*/ 5944714 h 6857991"/>
              <a:gd name="connsiteX3173" fmla="*/ 7672453 w 12191984"/>
              <a:gd name="connsiteY3173" fmla="*/ 5944714 h 6857991"/>
              <a:gd name="connsiteX3174" fmla="*/ 7670578 w 12191984"/>
              <a:gd name="connsiteY3174" fmla="*/ 5945653 h 6857991"/>
              <a:gd name="connsiteX3175" fmla="*/ 7667765 w 12191984"/>
              <a:gd name="connsiteY3175" fmla="*/ 5946592 h 6857991"/>
              <a:gd name="connsiteX3176" fmla="*/ 7664014 w 12191984"/>
              <a:gd name="connsiteY3176" fmla="*/ 5947530 h 6857991"/>
              <a:gd name="connsiteX3177" fmla="*/ 7659326 w 12191984"/>
              <a:gd name="connsiteY3177" fmla="*/ 5948469 h 6857991"/>
              <a:gd name="connsiteX3178" fmla="*/ 7649011 w 12191984"/>
              <a:gd name="connsiteY3178" fmla="*/ 5943776 h 6857991"/>
              <a:gd name="connsiteX3179" fmla="*/ 7646198 w 12191984"/>
              <a:gd name="connsiteY3179" fmla="*/ 5928757 h 6857991"/>
              <a:gd name="connsiteX3180" fmla="*/ 7646198 w 12191984"/>
              <a:gd name="connsiteY3180" fmla="*/ 5876193 h 6857991"/>
              <a:gd name="connsiteX3181" fmla="*/ 7670578 w 12191984"/>
              <a:gd name="connsiteY3181" fmla="*/ 5876193 h 6857991"/>
              <a:gd name="connsiteX3182" fmla="*/ 7673391 w 12191984"/>
              <a:gd name="connsiteY3182" fmla="*/ 5874316 h 6857991"/>
              <a:gd name="connsiteX3183" fmla="*/ 7674328 w 12191984"/>
              <a:gd name="connsiteY3183" fmla="*/ 5868684 h 6857991"/>
              <a:gd name="connsiteX3184" fmla="*/ 7674328 w 12191984"/>
              <a:gd name="connsiteY3184" fmla="*/ 5864929 h 6857991"/>
              <a:gd name="connsiteX3185" fmla="*/ 7673391 w 12191984"/>
              <a:gd name="connsiteY3185" fmla="*/ 5863052 h 6857991"/>
              <a:gd name="connsiteX3186" fmla="*/ 7672453 w 12191984"/>
              <a:gd name="connsiteY3186" fmla="*/ 5862113 h 6857991"/>
              <a:gd name="connsiteX3187" fmla="*/ 7670578 w 12191984"/>
              <a:gd name="connsiteY3187" fmla="*/ 5862113 h 6857991"/>
              <a:gd name="connsiteX3188" fmla="*/ 7646198 w 12191984"/>
              <a:gd name="connsiteY3188" fmla="*/ 5862113 h 6857991"/>
              <a:gd name="connsiteX3189" fmla="*/ 7646198 w 12191984"/>
              <a:gd name="connsiteY3189" fmla="*/ 5839586 h 6857991"/>
              <a:gd name="connsiteX3190" fmla="*/ 7646198 w 12191984"/>
              <a:gd name="connsiteY3190" fmla="*/ 5838647 h 6857991"/>
              <a:gd name="connsiteX3191" fmla="*/ 7645261 w 12191984"/>
              <a:gd name="connsiteY3191" fmla="*/ 5837709 h 6857991"/>
              <a:gd name="connsiteX3192" fmla="*/ 7642448 w 12191984"/>
              <a:gd name="connsiteY3192" fmla="*/ 5836770 h 6857991"/>
              <a:gd name="connsiteX3193" fmla="*/ 7637759 w 12191984"/>
              <a:gd name="connsiteY3193" fmla="*/ 5836770 h 6857991"/>
              <a:gd name="connsiteX3194" fmla="*/ 7634009 w 12191984"/>
              <a:gd name="connsiteY3194" fmla="*/ 5836770 h 6857991"/>
              <a:gd name="connsiteX3195" fmla="*/ 9111769 w 12191984"/>
              <a:gd name="connsiteY3195" fmla="*/ 5834892 h 6857991"/>
              <a:gd name="connsiteX3196" fmla="*/ 9108956 w 12191984"/>
              <a:gd name="connsiteY3196" fmla="*/ 5835831 h 6857991"/>
              <a:gd name="connsiteX3197" fmla="*/ 9108018 w 12191984"/>
              <a:gd name="connsiteY3197" fmla="*/ 5836769 h 6857991"/>
              <a:gd name="connsiteX3198" fmla="*/ 9108018 w 12191984"/>
              <a:gd name="connsiteY3198" fmla="*/ 5837708 h 6857991"/>
              <a:gd name="connsiteX3199" fmla="*/ 9108018 w 12191984"/>
              <a:gd name="connsiteY3199" fmla="*/ 5860235 h 6857991"/>
              <a:gd name="connsiteX3200" fmla="*/ 9094891 w 12191984"/>
              <a:gd name="connsiteY3200" fmla="*/ 5860235 h 6857991"/>
              <a:gd name="connsiteX3201" fmla="*/ 9093015 w 12191984"/>
              <a:gd name="connsiteY3201" fmla="*/ 5860235 h 6857991"/>
              <a:gd name="connsiteX3202" fmla="*/ 9092078 w 12191984"/>
              <a:gd name="connsiteY3202" fmla="*/ 5861174 h 6857991"/>
              <a:gd name="connsiteX3203" fmla="*/ 9091140 w 12191984"/>
              <a:gd name="connsiteY3203" fmla="*/ 5863051 h 6857991"/>
              <a:gd name="connsiteX3204" fmla="*/ 9091140 w 12191984"/>
              <a:gd name="connsiteY3204" fmla="*/ 5866806 h 6857991"/>
              <a:gd name="connsiteX3205" fmla="*/ 9092078 w 12191984"/>
              <a:gd name="connsiteY3205" fmla="*/ 5872438 h 6857991"/>
              <a:gd name="connsiteX3206" fmla="*/ 9094891 w 12191984"/>
              <a:gd name="connsiteY3206" fmla="*/ 5874315 h 6857991"/>
              <a:gd name="connsiteX3207" fmla="*/ 9108018 w 12191984"/>
              <a:gd name="connsiteY3207" fmla="*/ 5874315 h 6857991"/>
              <a:gd name="connsiteX3208" fmla="*/ 9108018 w 12191984"/>
              <a:gd name="connsiteY3208" fmla="*/ 5929695 h 6857991"/>
              <a:gd name="connsiteX3209" fmla="*/ 9109893 w 12191984"/>
              <a:gd name="connsiteY3209" fmla="*/ 5943775 h 6857991"/>
              <a:gd name="connsiteX3210" fmla="*/ 9114582 w 12191984"/>
              <a:gd name="connsiteY3210" fmla="*/ 5954100 h 6857991"/>
              <a:gd name="connsiteX3211" fmla="*/ 9123021 w 12191984"/>
              <a:gd name="connsiteY3211" fmla="*/ 5959732 h 6857991"/>
              <a:gd name="connsiteX3212" fmla="*/ 9135210 w 12191984"/>
              <a:gd name="connsiteY3212" fmla="*/ 5961609 h 6857991"/>
              <a:gd name="connsiteX3213" fmla="*/ 9139899 w 12191984"/>
              <a:gd name="connsiteY3213" fmla="*/ 5961609 h 6857991"/>
              <a:gd name="connsiteX3214" fmla="*/ 9144587 w 12191984"/>
              <a:gd name="connsiteY3214" fmla="*/ 5960671 h 6857991"/>
              <a:gd name="connsiteX3215" fmla="*/ 9148338 w 12191984"/>
              <a:gd name="connsiteY3215" fmla="*/ 5959732 h 6857991"/>
              <a:gd name="connsiteX3216" fmla="*/ 9151151 w 12191984"/>
              <a:gd name="connsiteY3216" fmla="*/ 5957855 h 6857991"/>
              <a:gd name="connsiteX3217" fmla="*/ 9152088 w 12191984"/>
              <a:gd name="connsiteY3217" fmla="*/ 5955039 h 6857991"/>
              <a:gd name="connsiteX3218" fmla="*/ 9152088 w 12191984"/>
              <a:gd name="connsiteY3218" fmla="*/ 5950346 h 6857991"/>
              <a:gd name="connsiteX3219" fmla="*/ 9152088 w 12191984"/>
              <a:gd name="connsiteY3219" fmla="*/ 5947530 h 6857991"/>
              <a:gd name="connsiteX3220" fmla="*/ 9151151 w 12191984"/>
              <a:gd name="connsiteY3220" fmla="*/ 5945652 h 6857991"/>
              <a:gd name="connsiteX3221" fmla="*/ 9150213 w 12191984"/>
              <a:gd name="connsiteY3221" fmla="*/ 5944714 h 6857991"/>
              <a:gd name="connsiteX3222" fmla="*/ 9149275 w 12191984"/>
              <a:gd name="connsiteY3222" fmla="*/ 5944714 h 6857991"/>
              <a:gd name="connsiteX3223" fmla="*/ 9147400 w 12191984"/>
              <a:gd name="connsiteY3223" fmla="*/ 5945652 h 6857991"/>
              <a:gd name="connsiteX3224" fmla="*/ 9144587 w 12191984"/>
              <a:gd name="connsiteY3224" fmla="*/ 5946591 h 6857991"/>
              <a:gd name="connsiteX3225" fmla="*/ 9140836 w 12191984"/>
              <a:gd name="connsiteY3225" fmla="*/ 5947530 h 6857991"/>
              <a:gd name="connsiteX3226" fmla="*/ 9136148 w 12191984"/>
              <a:gd name="connsiteY3226" fmla="*/ 5948468 h 6857991"/>
              <a:gd name="connsiteX3227" fmla="*/ 9125834 w 12191984"/>
              <a:gd name="connsiteY3227" fmla="*/ 5943775 h 6857991"/>
              <a:gd name="connsiteX3228" fmla="*/ 9123021 w 12191984"/>
              <a:gd name="connsiteY3228" fmla="*/ 5928757 h 6857991"/>
              <a:gd name="connsiteX3229" fmla="*/ 9123021 w 12191984"/>
              <a:gd name="connsiteY3229" fmla="*/ 5875254 h 6857991"/>
              <a:gd name="connsiteX3230" fmla="*/ 9171779 w 12191984"/>
              <a:gd name="connsiteY3230" fmla="*/ 5875254 h 6857991"/>
              <a:gd name="connsiteX3231" fmla="*/ 9171779 w 12191984"/>
              <a:gd name="connsiteY3231" fmla="*/ 5958793 h 6857991"/>
              <a:gd name="connsiteX3232" fmla="*/ 9171779 w 12191984"/>
              <a:gd name="connsiteY3232" fmla="*/ 5960671 h 6857991"/>
              <a:gd name="connsiteX3233" fmla="*/ 9173655 w 12191984"/>
              <a:gd name="connsiteY3233" fmla="*/ 5961609 h 6857991"/>
              <a:gd name="connsiteX3234" fmla="*/ 9176468 w 12191984"/>
              <a:gd name="connsiteY3234" fmla="*/ 5962548 h 6857991"/>
              <a:gd name="connsiteX3235" fmla="*/ 9181156 w 12191984"/>
              <a:gd name="connsiteY3235" fmla="*/ 5962548 h 6857991"/>
              <a:gd name="connsiteX3236" fmla="*/ 9184907 w 12191984"/>
              <a:gd name="connsiteY3236" fmla="*/ 5962548 h 6857991"/>
              <a:gd name="connsiteX3237" fmla="*/ 9187720 w 12191984"/>
              <a:gd name="connsiteY3237" fmla="*/ 5961609 h 6857991"/>
              <a:gd name="connsiteX3238" fmla="*/ 9189595 w 12191984"/>
              <a:gd name="connsiteY3238" fmla="*/ 5960671 h 6857991"/>
              <a:gd name="connsiteX3239" fmla="*/ 9189595 w 12191984"/>
              <a:gd name="connsiteY3239" fmla="*/ 5958793 h 6857991"/>
              <a:gd name="connsiteX3240" fmla="*/ 9189595 w 12191984"/>
              <a:gd name="connsiteY3240" fmla="*/ 5866806 h 6857991"/>
              <a:gd name="connsiteX3241" fmla="*/ 9188657 w 12191984"/>
              <a:gd name="connsiteY3241" fmla="*/ 5863051 h 6857991"/>
              <a:gd name="connsiteX3242" fmla="*/ 9183969 w 12191984"/>
              <a:gd name="connsiteY3242" fmla="*/ 5861174 h 6857991"/>
              <a:gd name="connsiteX3243" fmla="*/ 9183969 w 12191984"/>
              <a:gd name="connsiteY3243" fmla="*/ 5860235 h 6857991"/>
              <a:gd name="connsiteX3244" fmla="*/ 9123958 w 12191984"/>
              <a:gd name="connsiteY3244" fmla="*/ 5860235 h 6857991"/>
              <a:gd name="connsiteX3245" fmla="*/ 9123958 w 12191984"/>
              <a:gd name="connsiteY3245" fmla="*/ 5837708 h 6857991"/>
              <a:gd name="connsiteX3246" fmla="*/ 9123958 w 12191984"/>
              <a:gd name="connsiteY3246" fmla="*/ 5836769 h 6857991"/>
              <a:gd name="connsiteX3247" fmla="*/ 9123021 w 12191984"/>
              <a:gd name="connsiteY3247" fmla="*/ 5835831 h 6857991"/>
              <a:gd name="connsiteX3248" fmla="*/ 9120208 w 12191984"/>
              <a:gd name="connsiteY3248" fmla="*/ 5834892 h 6857991"/>
              <a:gd name="connsiteX3249" fmla="*/ 9115519 w 12191984"/>
              <a:gd name="connsiteY3249" fmla="*/ 5834892 h 6857991"/>
              <a:gd name="connsiteX3250" fmla="*/ 9111769 w 12191984"/>
              <a:gd name="connsiteY3250" fmla="*/ 5834892 h 6857991"/>
              <a:gd name="connsiteX3251" fmla="*/ 7427723 w 12191984"/>
              <a:gd name="connsiteY3251" fmla="*/ 5828322 h 6857991"/>
              <a:gd name="connsiteX3252" fmla="*/ 7424910 w 12191984"/>
              <a:gd name="connsiteY3252" fmla="*/ 5829261 h 6857991"/>
              <a:gd name="connsiteX3253" fmla="*/ 7423035 w 12191984"/>
              <a:gd name="connsiteY3253" fmla="*/ 5830199 h 6857991"/>
              <a:gd name="connsiteX3254" fmla="*/ 7423035 w 12191984"/>
              <a:gd name="connsiteY3254" fmla="*/ 5832077 h 6857991"/>
              <a:gd name="connsiteX3255" fmla="*/ 7423035 w 12191984"/>
              <a:gd name="connsiteY3255" fmla="*/ 5859297 h 6857991"/>
              <a:gd name="connsiteX3256" fmla="*/ 7376151 w 12191984"/>
              <a:gd name="connsiteY3256" fmla="*/ 5859297 h 6857991"/>
              <a:gd name="connsiteX3257" fmla="*/ 7376151 w 12191984"/>
              <a:gd name="connsiteY3257" fmla="*/ 5836770 h 6857991"/>
              <a:gd name="connsiteX3258" fmla="*/ 7376151 w 12191984"/>
              <a:gd name="connsiteY3258" fmla="*/ 5835831 h 6857991"/>
              <a:gd name="connsiteX3259" fmla="*/ 7375214 w 12191984"/>
              <a:gd name="connsiteY3259" fmla="*/ 5834893 h 6857991"/>
              <a:gd name="connsiteX3260" fmla="*/ 7372401 w 12191984"/>
              <a:gd name="connsiteY3260" fmla="*/ 5833954 h 6857991"/>
              <a:gd name="connsiteX3261" fmla="*/ 7367712 w 12191984"/>
              <a:gd name="connsiteY3261" fmla="*/ 5833954 h 6857991"/>
              <a:gd name="connsiteX3262" fmla="*/ 7363962 w 12191984"/>
              <a:gd name="connsiteY3262" fmla="*/ 5833954 h 6857991"/>
              <a:gd name="connsiteX3263" fmla="*/ 7361149 w 12191984"/>
              <a:gd name="connsiteY3263" fmla="*/ 5834893 h 6857991"/>
              <a:gd name="connsiteX3264" fmla="*/ 7360211 w 12191984"/>
              <a:gd name="connsiteY3264" fmla="*/ 5835831 h 6857991"/>
              <a:gd name="connsiteX3265" fmla="*/ 7360211 w 12191984"/>
              <a:gd name="connsiteY3265" fmla="*/ 5836770 h 6857991"/>
              <a:gd name="connsiteX3266" fmla="*/ 7360211 w 12191984"/>
              <a:gd name="connsiteY3266" fmla="*/ 5859297 h 6857991"/>
              <a:gd name="connsiteX3267" fmla="*/ 7347084 w 12191984"/>
              <a:gd name="connsiteY3267" fmla="*/ 5859297 h 6857991"/>
              <a:gd name="connsiteX3268" fmla="*/ 7345208 w 12191984"/>
              <a:gd name="connsiteY3268" fmla="*/ 5859297 h 6857991"/>
              <a:gd name="connsiteX3269" fmla="*/ 7344271 w 12191984"/>
              <a:gd name="connsiteY3269" fmla="*/ 5860236 h 6857991"/>
              <a:gd name="connsiteX3270" fmla="*/ 7343333 w 12191984"/>
              <a:gd name="connsiteY3270" fmla="*/ 5862113 h 6857991"/>
              <a:gd name="connsiteX3271" fmla="*/ 7343333 w 12191984"/>
              <a:gd name="connsiteY3271" fmla="*/ 5865868 h 6857991"/>
              <a:gd name="connsiteX3272" fmla="*/ 7344271 w 12191984"/>
              <a:gd name="connsiteY3272" fmla="*/ 5871500 h 6857991"/>
              <a:gd name="connsiteX3273" fmla="*/ 7347084 w 12191984"/>
              <a:gd name="connsiteY3273" fmla="*/ 5873377 h 6857991"/>
              <a:gd name="connsiteX3274" fmla="*/ 7360211 w 12191984"/>
              <a:gd name="connsiteY3274" fmla="*/ 5873377 h 6857991"/>
              <a:gd name="connsiteX3275" fmla="*/ 7360211 w 12191984"/>
              <a:gd name="connsiteY3275" fmla="*/ 5928757 h 6857991"/>
              <a:gd name="connsiteX3276" fmla="*/ 7362086 w 12191984"/>
              <a:gd name="connsiteY3276" fmla="*/ 5942837 h 6857991"/>
              <a:gd name="connsiteX3277" fmla="*/ 7366775 w 12191984"/>
              <a:gd name="connsiteY3277" fmla="*/ 5953162 h 6857991"/>
              <a:gd name="connsiteX3278" fmla="*/ 7375214 w 12191984"/>
              <a:gd name="connsiteY3278" fmla="*/ 5958794 h 6857991"/>
              <a:gd name="connsiteX3279" fmla="*/ 7387403 w 12191984"/>
              <a:gd name="connsiteY3279" fmla="*/ 5960671 h 6857991"/>
              <a:gd name="connsiteX3280" fmla="*/ 7392092 w 12191984"/>
              <a:gd name="connsiteY3280" fmla="*/ 5960671 h 6857991"/>
              <a:gd name="connsiteX3281" fmla="*/ 7396780 w 12191984"/>
              <a:gd name="connsiteY3281" fmla="*/ 5959732 h 6857991"/>
              <a:gd name="connsiteX3282" fmla="*/ 7400531 w 12191984"/>
              <a:gd name="connsiteY3282" fmla="*/ 5958794 h 6857991"/>
              <a:gd name="connsiteX3283" fmla="*/ 7403344 w 12191984"/>
              <a:gd name="connsiteY3283" fmla="*/ 5957855 h 6857991"/>
              <a:gd name="connsiteX3284" fmla="*/ 7404281 w 12191984"/>
              <a:gd name="connsiteY3284" fmla="*/ 5956917 h 6857991"/>
              <a:gd name="connsiteX3285" fmla="*/ 7405219 w 12191984"/>
              <a:gd name="connsiteY3285" fmla="*/ 5955039 h 6857991"/>
              <a:gd name="connsiteX3286" fmla="*/ 7405219 w 12191984"/>
              <a:gd name="connsiteY3286" fmla="*/ 5953162 h 6857991"/>
              <a:gd name="connsiteX3287" fmla="*/ 7405219 w 12191984"/>
              <a:gd name="connsiteY3287" fmla="*/ 5950346 h 6857991"/>
              <a:gd name="connsiteX3288" fmla="*/ 7405219 w 12191984"/>
              <a:gd name="connsiteY3288" fmla="*/ 5947530 h 6857991"/>
              <a:gd name="connsiteX3289" fmla="*/ 7404281 w 12191984"/>
              <a:gd name="connsiteY3289" fmla="*/ 5945653 h 6857991"/>
              <a:gd name="connsiteX3290" fmla="*/ 7403344 w 12191984"/>
              <a:gd name="connsiteY3290" fmla="*/ 5944714 h 6857991"/>
              <a:gd name="connsiteX3291" fmla="*/ 7402406 w 12191984"/>
              <a:gd name="connsiteY3291" fmla="*/ 5944714 h 6857991"/>
              <a:gd name="connsiteX3292" fmla="*/ 7400531 w 12191984"/>
              <a:gd name="connsiteY3292" fmla="*/ 5945653 h 6857991"/>
              <a:gd name="connsiteX3293" fmla="*/ 7397718 w 12191984"/>
              <a:gd name="connsiteY3293" fmla="*/ 5946591 h 6857991"/>
              <a:gd name="connsiteX3294" fmla="*/ 7393967 w 12191984"/>
              <a:gd name="connsiteY3294" fmla="*/ 5947530 h 6857991"/>
              <a:gd name="connsiteX3295" fmla="*/ 7389279 w 12191984"/>
              <a:gd name="connsiteY3295" fmla="*/ 5948469 h 6857991"/>
              <a:gd name="connsiteX3296" fmla="*/ 7378964 w 12191984"/>
              <a:gd name="connsiteY3296" fmla="*/ 5943775 h 6857991"/>
              <a:gd name="connsiteX3297" fmla="*/ 7376151 w 12191984"/>
              <a:gd name="connsiteY3297" fmla="*/ 5928757 h 6857991"/>
              <a:gd name="connsiteX3298" fmla="*/ 7376151 w 12191984"/>
              <a:gd name="connsiteY3298" fmla="*/ 5876193 h 6857991"/>
              <a:gd name="connsiteX3299" fmla="*/ 7423035 w 12191984"/>
              <a:gd name="connsiteY3299" fmla="*/ 5876193 h 6857991"/>
              <a:gd name="connsiteX3300" fmla="*/ 7423035 w 12191984"/>
              <a:gd name="connsiteY3300" fmla="*/ 5931573 h 6857991"/>
              <a:gd name="connsiteX3301" fmla="*/ 7424910 w 12191984"/>
              <a:gd name="connsiteY3301" fmla="*/ 5945653 h 6857991"/>
              <a:gd name="connsiteX3302" fmla="*/ 7429598 w 12191984"/>
              <a:gd name="connsiteY3302" fmla="*/ 5955978 h 6857991"/>
              <a:gd name="connsiteX3303" fmla="*/ 7438037 w 12191984"/>
              <a:gd name="connsiteY3303" fmla="*/ 5961610 h 6857991"/>
              <a:gd name="connsiteX3304" fmla="*/ 7451165 w 12191984"/>
              <a:gd name="connsiteY3304" fmla="*/ 5963487 h 6857991"/>
              <a:gd name="connsiteX3305" fmla="*/ 7455853 w 12191984"/>
              <a:gd name="connsiteY3305" fmla="*/ 5963487 h 6857991"/>
              <a:gd name="connsiteX3306" fmla="*/ 7460541 w 12191984"/>
              <a:gd name="connsiteY3306" fmla="*/ 5962548 h 6857991"/>
              <a:gd name="connsiteX3307" fmla="*/ 7464292 w 12191984"/>
              <a:gd name="connsiteY3307" fmla="*/ 5961610 h 6857991"/>
              <a:gd name="connsiteX3308" fmla="*/ 7467105 w 12191984"/>
              <a:gd name="connsiteY3308" fmla="*/ 5959732 h 6857991"/>
              <a:gd name="connsiteX3309" fmla="*/ 7468043 w 12191984"/>
              <a:gd name="connsiteY3309" fmla="*/ 5956917 h 6857991"/>
              <a:gd name="connsiteX3310" fmla="*/ 7468043 w 12191984"/>
              <a:gd name="connsiteY3310" fmla="*/ 5952223 h 6857991"/>
              <a:gd name="connsiteX3311" fmla="*/ 7468980 w 12191984"/>
              <a:gd name="connsiteY3311" fmla="*/ 5947530 h 6857991"/>
              <a:gd name="connsiteX3312" fmla="*/ 7468043 w 12191984"/>
              <a:gd name="connsiteY3312" fmla="*/ 5945653 h 6857991"/>
              <a:gd name="connsiteX3313" fmla="*/ 7467105 w 12191984"/>
              <a:gd name="connsiteY3313" fmla="*/ 5944714 h 6857991"/>
              <a:gd name="connsiteX3314" fmla="*/ 7466167 w 12191984"/>
              <a:gd name="connsiteY3314" fmla="*/ 5944714 h 6857991"/>
              <a:gd name="connsiteX3315" fmla="*/ 7464292 w 12191984"/>
              <a:gd name="connsiteY3315" fmla="*/ 5945653 h 6857991"/>
              <a:gd name="connsiteX3316" fmla="*/ 7461479 w 12191984"/>
              <a:gd name="connsiteY3316" fmla="*/ 5946591 h 6857991"/>
              <a:gd name="connsiteX3317" fmla="*/ 7457728 w 12191984"/>
              <a:gd name="connsiteY3317" fmla="*/ 5947530 h 6857991"/>
              <a:gd name="connsiteX3318" fmla="*/ 7453040 w 12191984"/>
              <a:gd name="connsiteY3318" fmla="*/ 5948469 h 6857991"/>
              <a:gd name="connsiteX3319" fmla="*/ 7442726 w 12191984"/>
              <a:gd name="connsiteY3319" fmla="*/ 5943775 h 6857991"/>
              <a:gd name="connsiteX3320" fmla="*/ 7439913 w 12191984"/>
              <a:gd name="connsiteY3320" fmla="*/ 5928757 h 6857991"/>
              <a:gd name="connsiteX3321" fmla="*/ 7439913 w 12191984"/>
              <a:gd name="connsiteY3321" fmla="*/ 5873377 h 6857991"/>
              <a:gd name="connsiteX3322" fmla="*/ 7464292 w 12191984"/>
              <a:gd name="connsiteY3322" fmla="*/ 5873377 h 6857991"/>
              <a:gd name="connsiteX3323" fmla="*/ 7467105 w 12191984"/>
              <a:gd name="connsiteY3323" fmla="*/ 5871500 h 6857991"/>
              <a:gd name="connsiteX3324" fmla="*/ 7468043 w 12191984"/>
              <a:gd name="connsiteY3324" fmla="*/ 5865868 h 6857991"/>
              <a:gd name="connsiteX3325" fmla="*/ 7468043 w 12191984"/>
              <a:gd name="connsiteY3325" fmla="*/ 5862113 h 6857991"/>
              <a:gd name="connsiteX3326" fmla="*/ 7467105 w 12191984"/>
              <a:gd name="connsiteY3326" fmla="*/ 5860236 h 6857991"/>
              <a:gd name="connsiteX3327" fmla="*/ 7466167 w 12191984"/>
              <a:gd name="connsiteY3327" fmla="*/ 5859297 h 6857991"/>
              <a:gd name="connsiteX3328" fmla="*/ 7464292 w 12191984"/>
              <a:gd name="connsiteY3328" fmla="*/ 5859297 h 6857991"/>
              <a:gd name="connsiteX3329" fmla="*/ 7439913 w 12191984"/>
              <a:gd name="connsiteY3329" fmla="*/ 5859297 h 6857991"/>
              <a:gd name="connsiteX3330" fmla="*/ 7439913 w 12191984"/>
              <a:gd name="connsiteY3330" fmla="*/ 5832077 h 6857991"/>
              <a:gd name="connsiteX3331" fmla="*/ 7439913 w 12191984"/>
              <a:gd name="connsiteY3331" fmla="*/ 5830199 h 6857991"/>
              <a:gd name="connsiteX3332" fmla="*/ 7438037 w 12191984"/>
              <a:gd name="connsiteY3332" fmla="*/ 5829261 h 6857991"/>
              <a:gd name="connsiteX3333" fmla="*/ 7435224 w 12191984"/>
              <a:gd name="connsiteY3333" fmla="*/ 5828322 h 6857991"/>
              <a:gd name="connsiteX3334" fmla="*/ 7431474 w 12191984"/>
              <a:gd name="connsiteY3334" fmla="*/ 5828322 h 6857991"/>
              <a:gd name="connsiteX3335" fmla="*/ 7427723 w 12191984"/>
              <a:gd name="connsiteY3335" fmla="*/ 5828322 h 6857991"/>
              <a:gd name="connsiteX3336" fmla="*/ 7257068 w 12191984"/>
              <a:gd name="connsiteY3336" fmla="*/ 5824567 h 6857991"/>
              <a:gd name="connsiteX3337" fmla="*/ 7252379 w 12191984"/>
              <a:gd name="connsiteY3337" fmla="*/ 5826444 h 6857991"/>
              <a:gd name="connsiteX3338" fmla="*/ 7250504 w 12191984"/>
              <a:gd name="connsiteY3338" fmla="*/ 5832076 h 6857991"/>
              <a:gd name="connsiteX3339" fmla="*/ 7250504 w 12191984"/>
              <a:gd name="connsiteY3339" fmla="*/ 5954100 h 6857991"/>
              <a:gd name="connsiteX3340" fmla="*/ 7252379 w 12191984"/>
              <a:gd name="connsiteY3340" fmla="*/ 5959732 h 6857991"/>
              <a:gd name="connsiteX3341" fmla="*/ 7257068 w 12191984"/>
              <a:gd name="connsiteY3341" fmla="*/ 5961609 h 6857991"/>
              <a:gd name="connsiteX3342" fmla="*/ 7322704 w 12191984"/>
              <a:gd name="connsiteY3342" fmla="*/ 5961609 h 6857991"/>
              <a:gd name="connsiteX3343" fmla="*/ 7324579 w 12191984"/>
              <a:gd name="connsiteY3343" fmla="*/ 5961609 h 6857991"/>
              <a:gd name="connsiteX3344" fmla="*/ 7325517 w 12191984"/>
              <a:gd name="connsiteY3344" fmla="*/ 5960671 h 6857991"/>
              <a:gd name="connsiteX3345" fmla="*/ 7326455 w 12191984"/>
              <a:gd name="connsiteY3345" fmla="*/ 5957855 h 6857991"/>
              <a:gd name="connsiteX3346" fmla="*/ 7326455 w 12191984"/>
              <a:gd name="connsiteY3346" fmla="*/ 5954100 h 6857991"/>
              <a:gd name="connsiteX3347" fmla="*/ 7327393 w 12191984"/>
              <a:gd name="connsiteY3347" fmla="*/ 5946591 h 6857991"/>
              <a:gd name="connsiteX3348" fmla="*/ 7326455 w 12191984"/>
              <a:gd name="connsiteY3348" fmla="*/ 5944714 h 6857991"/>
              <a:gd name="connsiteX3349" fmla="*/ 7325517 w 12191984"/>
              <a:gd name="connsiteY3349" fmla="*/ 5943775 h 6857991"/>
              <a:gd name="connsiteX3350" fmla="*/ 7323642 w 12191984"/>
              <a:gd name="connsiteY3350" fmla="*/ 5943775 h 6857991"/>
              <a:gd name="connsiteX3351" fmla="*/ 7269257 w 12191984"/>
              <a:gd name="connsiteY3351" fmla="*/ 5943775 h 6857991"/>
              <a:gd name="connsiteX3352" fmla="*/ 7269257 w 12191984"/>
              <a:gd name="connsiteY3352" fmla="*/ 5894965 h 6857991"/>
              <a:gd name="connsiteX3353" fmla="*/ 7315203 w 12191984"/>
              <a:gd name="connsiteY3353" fmla="*/ 5894965 h 6857991"/>
              <a:gd name="connsiteX3354" fmla="*/ 7317078 w 12191984"/>
              <a:gd name="connsiteY3354" fmla="*/ 5894965 h 6857991"/>
              <a:gd name="connsiteX3355" fmla="*/ 7318016 w 12191984"/>
              <a:gd name="connsiteY3355" fmla="*/ 5894027 h 6857991"/>
              <a:gd name="connsiteX3356" fmla="*/ 7318954 w 12191984"/>
              <a:gd name="connsiteY3356" fmla="*/ 5892150 h 6857991"/>
              <a:gd name="connsiteX3357" fmla="*/ 7318954 w 12191984"/>
              <a:gd name="connsiteY3357" fmla="*/ 5889334 h 6857991"/>
              <a:gd name="connsiteX3358" fmla="*/ 7318954 w 12191984"/>
              <a:gd name="connsiteY3358" fmla="*/ 5885579 h 6857991"/>
              <a:gd name="connsiteX3359" fmla="*/ 7318016 w 12191984"/>
              <a:gd name="connsiteY3359" fmla="*/ 5883702 h 6857991"/>
              <a:gd name="connsiteX3360" fmla="*/ 7317078 w 12191984"/>
              <a:gd name="connsiteY3360" fmla="*/ 5882763 h 6857991"/>
              <a:gd name="connsiteX3361" fmla="*/ 7315203 w 12191984"/>
              <a:gd name="connsiteY3361" fmla="*/ 5881824 h 6857991"/>
              <a:gd name="connsiteX3362" fmla="*/ 7269257 w 12191984"/>
              <a:gd name="connsiteY3362" fmla="*/ 5881824 h 6857991"/>
              <a:gd name="connsiteX3363" fmla="*/ 7269257 w 12191984"/>
              <a:gd name="connsiteY3363" fmla="*/ 5838647 h 6857991"/>
              <a:gd name="connsiteX3364" fmla="*/ 7321767 w 12191984"/>
              <a:gd name="connsiteY3364" fmla="*/ 5838647 h 6857991"/>
              <a:gd name="connsiteX3365" fmla="*/ 7323642 w 12191984"/>
              <a:gd name="connsiteY3365" fmla="*/ 5838647 h 6857991"/>
              <a:gd name="connsiteX3366" fmla="*/ 7324579 w 12191984"/>
              <a:gd name="connsiteY3366" fmla="*/ 5837708 h 6857991"/>
              <a:gd name="connsiteX3367" fmla="*/ 7325517 w 12191984"/>
              <a:gd name="connsiteY3367" fmla="*/ 5835831 h 6857991"/>
              <a:gd name="connsiteX3368" fmla="*/ 7325517 w 12191984"/>
              <a:gd name="connsiteY3368" fmla="*/ 5832076 h 6857991"/>
              <a:gd name="connsiteX3369" fmla="*/ 7325517 w 12191984"/>
              <a:gd name="connsiteY3369" fmla="*/ 5828322 h 6857991"/>
              <a:gd name="connsiteX3370" fmla="*/ 7324579 w 12191984"/>
              <a:gd name="connsiteY3370" fmla="*/ 5825506 h 6857991"/>
              <a:gd name="connsiteX3371" fmla="*/ 7323642 w 12191984"/>
              <a:gd name="connsiteY3371" fmla="*/ 5824567 h 6857991"/>
              <a:gd name="connsiteX3372" fmla="*/ 7321767 w 12191984"/>
              <a:gd name="connsiteY3372" fmla="*/ 5824567 h 6857991"/>
              <a:gd name="connsiteX3373" fmla="*/ 10995539 w 12191984"/>
              <a:gd name="connsiteY3373" fmla="*/ 5822690 h 6857991"/>
              <a:gd name="connsiteX3374" fmla="*/ 10988037 w 12191984"/>
              <a:gd name="connsiteY3374" fmla="*/ 5824567 h 6857991"/>
              <a:gd name="connsiteX3375" fmla="*/ 10986162 w 12191984"/>
              <a:gd name="connsiteY3375" fmla="*/ 5833015 h 6857991"/>
              <a:gd name="connsiteX3376" fmla="*/ 10988037 w 12191984"/>
              <a:gd name="connsiteY3376" fmla="*/ 5840524 h 6857991"/>
              <a:gd name="connsiteX3377" fmla="*/ 10995539 w 12191984"/>
              <a:gd name="connsiteY3377" fmla="*/ 5842402 h 6857991"/>
              <a:gd name="connsiteX3378" fmla="*/ 11003040 w 12191984"/>
              <a:gd name="connsiteY3378" fmla="*/ 5840524 h 6857991"/>
              <a:gd name="connsiteX3379" fmla="*/ 11004915 w 12191984"/>
              <a:gd name="connsiteY3379" fmla="*/ 5833015 h 6857991"/>
              <a:gd name="connsiteX3380" fmla="*/ 11003040 w 12191984"/>
              <a:gd name="connsiteY3380" fmla="*/ 5824567 h 6857991"/>
              <a:gd name="connsiteX3381" fmla="*/ 10995539 w 12191984"/>
              <a:gd name="connsiteY3381" fmla="*/ 5822690 h 6857991"/>
              <a:gd name="connsiteX3382" fmla="*/ 10958969 w 12191984"/>
              <a:gd name="connsiteY3382" fmla="*/ 5822690 h 6857991"/>
              <a:gd name="connsiteX3383" fmla="*/ 10951468 w 12191984"/>
              <a:gd name="connsiteY3383" fmla="*/ 5824567 h 6857991"/>
              <a:gd name="connsiteX3384" fmla="*/ 10949593 w 12191984"/>
              <a:gd name="connsiteY3384" fmla="*/ 5833015 h 6857991"/>
              <a:gd name="connsiteX3385" fmla="*/ 10951468 w 12191984"/>
              <a:gd name="connsiteY3385" fmla="*/ 5840524 h 6857991"/>
              <a:gd name="connsiteX3386" fmla="*/ 10958969 w 12191984"/>
              <a:gd name="connsiteY3386" fmla="*/ 5842402 h 6857991"/>
              <a:gd name="connsiteX3387" fmla="*/ 10966471 w 12191984"/>
              <a:gd name="connsiteY3387" fmla="*/ 5840524 h 6857991"/>
              <a:gd name="connsiteX3388" fmla="*/ 10968346 w 12191984"/>
              <a:gd name="connsiteY3388" fmla="*/ 5833015 h 6857991"/>
              <a:gd name="connsiteX3389" fmla="*/ 10966471 w 12191984"/>
              <a:gd name="connsiteY3389" fmla="*/ 5824567 h 6857991"/>
              <a:gd name="connsiteX3390" fmla="*/ 10958969 w 12191984"/>
              <a:gd name="connsiteY3390" fmla="*/ 5822690 h 6857991"/>
              <a:gd name="connsiteX3391" fmla="*/ 9181156 w 12191984"/>
              <a:gd name="connsiteY3391" fmla="*/ 5821751 h 6857991"/>
              <a:gd name="connsiteX3392" fmla="*/ 9172717 w 12191984"/>
              <a:gd name="connsiteY3392" fmla="*/ 5823628 h 6857991"/>
              <a:gd name="connsiteX3393" fmla="*/ 9170842 w 12191984"/>
              <a:gd name="connsiteY3393" fmla="*/ 5832076 h 6857991"/>
              <a:gd name="connsiteX3394" fmla="*/ 9172717 w 12191984"/>
              <a:gd name="connsiteY3394" fmla="*/ 5840524 h 6857991"/>
              <a:gd name="connsiteX3395" fmla="*/ 9181156 w 12191984"/>
              <a:gd name="connsiteY3395" fmla="*/ 5842401 h 6857991"/>
              <a:gd name="connsiteX3396" fmla="*/ 9189595 w 12191984"/>
              <a:gd name="connsiteY3396" fmla="*/ 5840524 h 6857991"/>
              <a:gd name="connsiteX3397" fmla="*/ 9191470 w 12191984"/>
              <a:gd name="connsiteY3397" fmla="*/ 5832076 h 6857991"/>
              <a:gd name="connsiteX3398" fmla="*/ 9189595 w 12191984"/>
              <a:gd name="connsiteY3398" fmla="*/ 5823628 h 6857991"/>
              <a:gd name="connsiteX3399" fmla="*/ 9181156 w 12191984"/>
              <a:gd name="connsiteY3399" fmla="*/ 5821751 h 6857991"/>
              <a:gd name="connsiteX3400" fmla="*/ 8519165 w 12191984"/>
              <a:gd name="connsiteY3400" fmla="*/ 5821751 h 6857991"/>
              <a:gd name="connsiteX3401" fmla="*/ 8510726 w 12191984"/>
              <a:gd name="connsiteY3401" fmla="*/ 5823628 h 6857991"/>
              <a:gd name="connsiteX3402" fmla="*/ 8508851 w 12191984"/>
              <a:gd name="connsiteY3402" fmla="*/ 5832076 h 6857991"/>
              <a:gd name="connsiteX3403" fmla="*/ 8510726 w 12191984"/>
              <a:gd name="connsiteY3403" fmla="*/ 5840524 h 6857991"/>
              <a:gd name="connsiteX3404" fmla="*/ 8519165 w 12191984"/>
              <a:gd name="connsiteY3404" fmla="*/ 5842401 h 6857991"/>
              <a:gd name="connsiteX3405" fmla="*/ 8527604 w 12191984"/>
              <a:gd name="connsiteY3405" fmla="*/ 5840524 h 6857991"/>
              <a:gd name="connsiteX3406" fmla="*/ 8529479 w 12191984"/>
              <a:gd name="connsiteY3406" fmla="*/ 5832076 h 6857991"/>
              <a:gd name="connsiteX3407" fmla="*/ 8527604 w 12191984"/>
              <a:gd name="connsiteY3407" fmla="*/ 5823628 h 6857991"/>
              <a:gd name="connsiteX3408" fmla="*/ 8519165 w 12191984"/>
              <a:gd name="connsiteY3408" fmla="*/ 5821751 h 6857991"/>
              <a:gd name="connsiteX3409" fmla="*/ 8165665 w 12191984"/>
              <a:gd name="connsiteY3409" fmla="*/ 5821751 h 6857991"/>
              <a:gd name="connsiteX3410" fmla="*/ 8157226 w 12191984"/>
              <a:gd name="connsiteY3410" fmla="*/ 5823628 h 6857991"/>
              <a:gd name="connsiteX3411" fmla="*/ 8155351 w 12191984"/>
              <a:gd name="connsiteY3411" fmla="*/ 5832076 h 6857991"/>
              <a:gd name="connsiteX3412" fmla="*/ 8157226 w 12191984"/>
              <a:gd name="connsiteY3412" fmla="*/ 5840524 h 6857991"/>
              <a:gd name="connsiteX3413" fmla="*/ 8165665 w 12191984"/>
              <a:gd name="connsiteY3413" fmla="*/ 5842401 h 6857991"/>
              <a:gd name="connsiteX3414" fmla="*/ 8174104 w 12191984"/>
              <a:gd name="connsiteY3414" fmla="*/ 5840524 h 6857991"/>
              <a:gd name="connsiteX3415" fmla="*/ 8175980 w 12191984"/>
              <a:gd name="connsiteY3415" fmla="*/ 5832076 h 6857991"/>
              <a:gd name="connsiteX3416" fmla="*/ 8174104 w 12191984"/>
              <a:gd name="connsiteY3416" fmla="*/ 5823628 h 6857991"/>
              <a:gd name="connsiteX3417" fmla="*/ 8165665 w 12191984"/>
              <a:gd name="connsiteY3417" fmla="*/ 5821751 h 6857991"/>
              <a:gd name="connsiteX3418" fmla="*/ 11389358 w 12191984"/>
              <a:gd name="connsiteY3418" fmla="*/ 5819874 h 6857991"/>
              <a:gd name="connsiteX3419" fmla="*/ 11396859 w 12191984"/>
              <a:gd name="connsiteY3419" fmla="*/ 5822690 h 6857991"/>
              <a:gd name="connsiteX3420" fmla="*/ 11398735 w 12191984"/>
              <a:gd name="connsiteY3420" fmla="*/ 5830199 h 6857991"/>
              <a:gd name="connsiteX3421" fmla="*/ 11395921 w 12191984"/>
              <a:gd name="connsiteY3421" fmla="*/ 5836770 h 6857991"/>
              <a:gd name="connsiteX3422" fmla="*/ 11389358 w 12191984"/>
              <a:gd name="connsiteY3422" fmla="*/ 5839586 h 6857991"/>
              <a:gd name="connsiteX3423" fmla="*/ 11381856 w 12191984"/>
              <a:gd name="connsiteY3423" fmla="*/ 5836770 h 6857991"/>
              <a:gd name="connsiteX3424" fmla="*/ 11379981 w 12191984"/>
              <a:gd name="connsiteY3424" fmla="*/ 5829261 h 6857991"/>
              <a:gd name="connsiteX3425" fmla="*/ 11382794 w 12191984"/>
              <a:gd name="connsiteY3425" fmla="*/ 5822690 h 6857991"/>
              <a:gd name="connsiteX3426" fmla="*/ 11389358 w 12191984"/>
              <a:gd name="connsiteY3426" fmla="*/ 5819874 h 6857991"/>
              <a:gd name="connsiteX3427" fmla="*/ 11118372 w 12191984"/>
              <a:gd name="connsiteY3427" fmla="*/ 5814242 h 6857991"/>
              <a:gd name="connsiteX3428" fmla="*/ 11115559 w 12191984"/>
              <a:gd name="connsiteY3428" fmla="*/ 5815181 h 6857991"/>
              <a:gd name="connsiteX3429" fmla="*/ 11113684 w 12191984"/>
              <a:gd name="connsiteY3429" fmla="*/ 5816119 h 6857991"/>
              <a:gd name="connsiteX3430" fmla="*/ 11113684 w 12191984"/>
              <a:gd name="connsiteY3430" fmla="*/ 5817997 h 6857991"/>
              <a:gd name="connsiteX3431" fmla="*/ 11113684 w 12191984"/>
              <a:gd name="connsiteY3431" fmla="*/ 5873377 h 6857991"/>
              <a:gd name="connsiteX3432" fmla="*/ 11099619 w 12191984"/>
              <a:gd name="connsiteY3432" fmla="*/ 5863052 h 6857991"/>
              <a:gd name="connsiteX3433" fmla="*/ 11084616 w 12191984"/>
              <a:gd name="connsiteY3433" fmla="*/ 5859297 h 6857991"/>
              <a:gd name="connsiteX3434" fmla="*/ 11066801 w 12191984"/>
              <a:gd name="connsiteY3434" fmla="*/ 5863052 h 6857991"/>
              <a:gd name="connsiteX3435" fmla="*/ 11053673 w 12191984"/>
              <a:gd name="connsiteY3435" fmla="*/ 5873377 h 6857991"/>
              <a:gd name="connsiteX3436" fmla="*/ 11046172 w 12191984"/>
              <a:gd name="connsiteY3436" fmla="*/ 5890272 h 6857991"/>
              <a:gd name="connsiteX3437" fmla="*/ 11043359 w 12191984"/>
              <a:gd name="connsiteY3437" fmla="*/ 5912800 h 6857991"/>
              <a:gd name="connsiteX3438" fmla="*/ 11045234 w 12191984"/>
              <a:gd name="connsiteY3438" fmla="*/ 5932511 h 6857991"/>
              <a:gd name="connsiteX3439" fmla="*/ 11051798 w 12191984"/>
              <a:gd name="connsiteY3439" fmla="*/ 5948468 h 6857991"/>
              <a:gd name="connsiteX3440" fmla="*/ 11063988 w 12191984"/>
              <a:gd name="connsiteY3440" fmla="*/ 5959732 h 6857991"/>
              <a:gd name="connsiteX3441" fmla="*/ 11081803 w 12191984"/>
              <a:gd name="connsiteY3441" fmla="*/ 5963487 h 6857991"/>
              <a:gd name="connsiteX3442" fmla="*/ 11099619 w 12191984"/>
              <a:gd name="connsiteY3442" fmla="*/ 5958794 h 6857991"/>
              <a:gd name="connsiteX3443" fmla="*/ 11115559 w 12191984"/>
              <a:gd name="connsiteY3443" fmla="*/ 5946591 h 6857991"/>
              <a:gd name="connsiteX3444" fmla="*/ 11115559 w 12191984"/>
              <a:gd name="connsiteY3444" fmla="*/ 5958794 h 6857991"/>
              <a:gd name="connsiteX3445" fmla="*/ 11115559 w 12191984"/>
              <a:gd name="connsiteY3445" fmla="*/ 5960671 h 6857991"/>
              <a:gd name="connsiteX3446" fmla="*/ 11116497 w 12191984"/>
              <a:gd name="connsiteY3446" fmla="*/ 5961609 h 6857991"/>
              <a:gd name="connsiteX3447" fmla="*/ 11119310 w 12191984"/>
              <a:gd name="connsiteY3447" fmla="*/ 5962548 h 6857991"/>
              <a:gd name="connsiteX3448" fmla="*/ 11123061 w 12191984"/>
              <a:gd name="connsiteY3448" fmla="*/ 5962548 h 6857991"/>
              <a:gd name="connsiteX3449" fmla="*/ 11126811 w 12191984"/>
              <a:gd name="connsiteY3449" fmla="*/ 5962548 h 6857991"/>
              <a:gd name="connsiteX3450" fmla="*/ 11129624 w 12191984"/>
              <a:gd name="connsiteY3450" fmla="*/ 5961609 h 6857991"/>
              <a:gd name="connsiteX3451" fmla="*/ 11130562 w 12191984"/>
              <a:gd name="connsiteY3451" fmla="*/ 5960671 h 6857991"/>
              <a:gd name="connsiteX3452" fmla="*/ 11130562 w 12191984"/>
              <a:gd name="connsiteY3452" fmla="*/ 5958794 h 6857991"/>
              <a:gd name="connsiteX3453" fmla="*/ 11132437 w 12191984"/>
              <a:gd name="connsiteY3453" fmla="*/ 5958794 h 6857991"/>
              <a:gd name="connsiteX3454" fmla="*/ 11132437 w 12191984"/>
              <a:gd name="connsiteY3454" fmla="*/ 5817997 h 6857991"/>
              <a:gd name="connsiteX3455" fmla="*/ 11131500 w 12191984"/>
              <a:gd name="connsiteY3455" fmla="*/ 5816119 h 6857991"/>
              <a:gd name="connsiteX3456" fmla="*/ 11129624 w 12191984"/>
              <a:gd name="connsiteY3456" fmla="*/ 5815181 h 6857991"/>
              <a:gd name="connsiteX3457" fmla="*/ 11126811 w 12191984"/>
              <a:gd name="connsiteY3457" fmla="*/ 5814242 h 6857991"/>
              <a:gd name="connsiteX3458" fmla="*/ 11122123 w 12191984"/>
              <a:gd name="connsiteY3458" fmla="*/ 5814242 h 6857991"/>
              <a:gd name="connsiteX3459" fmla="*/ 11118372 w 12191984"/>
              <a:gd name="connsiteY3459" fmla="*/ 5814242 h 6857991"/>
              <a:gd name="connsiteX3460" fmla="*/ 10686109 w 12191984"/>
              <a:gd name="connsiteY3460" fmla="*/ 5814242 h 6857991"/>
              <a:gd name="connsiteX3461" fmla="*/ 10683296 w 12191984"/>
              <a:gd name="connsiteY3461" fmla="*/ 5815181 h 6857991"/>
              <a:gd name="connsiteX3462" fmla="*/ 10681421 w 12191984"/>
              <a:gd name="connsiteY3462" fmla="*/ 5816119 h 6857991"/>
              <a:gd name="connsiteX3463" fmla="*/ 10681421 w 12191984"/>
              <a:gd name="connsiteY3463" fmla="*/ 5817997 h 6857991"/>
              <a:gd name="connsiteX3464" fmla="*/ 10681421 w 12191984"/>
              <a:gd name="connsiteY3464" fmla="*/ 5873377 h 6857991"/>
              <a:gd name="connsiteX3465" fmla="*/ 10667356 w 12191984"/>
              <a:gd name="connsiteY3465" fmla="*/ 5863052 h 6857991"/>
              <a:gd name="connsiteX3466" fmla="*/ 10652353 w 12191984"/>
              <a:gd name="connsiteY3466" fmla="*/ 5859297 h 6857991"/>
              <a:gd name="connsiteX3467" fmla="*/ 10634538 w 12191984"/>
              <a:gd name="connsiteY3467" fmla="*/ 5863052 h 6857991"/>
              <a:gd name="connsiteX3468" fmla="*/ 10621410 w 12191984"/>
              <a:gd name="connsiteY3468" fmla="*/ 5873377 h 6857991"/>
              <a:gd name="connsiteX3469" fmla="*/ 10613909 w 12191984"/>
              <a:gd name="connsiteY3469" fmla="*/ 5890272 h 6857991"/>
              <a:gd name="connsiteX3470" fmla="*/ 10611096 w 12191984"/>
              <a:gd name="connsiteY3470" fmla="*/ 5912800 h 6857991"/>
              <a:gd name="connsiteX3471" fmla="*/ 10612971 w 12191984"/>
              <a:gd name="connsiteY3471" fmla="*/ 5932511 h 6857991"/>
              <a:gd name="connsiteX3472" fmla="*/ 10619535 w 12191984"/>
              <a:gd name="connsiteY3472" fmla="*/ 5948468 h 6857991"/>
              <a:gd name="connsiteX3473" fmla="*/ 10631725 w 12191984"/>
              <a:gd name="connsiteY3473" fmla="*/ 5959732 h 6857991"/>
              <a:gd name="connsiteX3474" fmla="*/ 10649540 w 12191984"/>
              <a:gd name="connsiteY3474" fmla="*/ 5963487 h 6857991"/>
              <a:gd name="connsiteX3475" fmla="*/ 10667356 w 12191984"/>
              <a:gd name="connsiteY3475" fmla="*/ 5958794 h 6857991"/>
              <a:gd name="connsiteX3476" fmla="*/ 10683296 w 12191984"/>
              <a:gd name="connsiteY3476" fmla="*/ 5946591 h 6857991"/>
              <a:gd name="connsiteX3477" fmla="*/ 10683296 w 12191984"/>
              <a:gd name="connsiteY3477" fmla="*/ 5958794 h 6857991"/>
              <a:gd name="connsiteX3478" fmla="*/ 10683296 w 12191984"/>
              <a:gd name="connsiteY3478" fmla="*/ 5960671 h 6857991"/>
              <a:gd name="connsiteX3479" fmla="*/ 10684234 w 12191984"/>
              <a:gd name="connsiteY3479" fmla="*/ 5961609 h 6857991"/>
              <a:gd name="connsiteX3480" fmla="*/ 10687047 w 12191984"/>
              <a:gd name="connsiteY3480" fmla="*/ 5962548 h 6857991"/>
              <a:gd name="connsiteX3481" fmla="*/ 10690798 w 12191984"/>
              <a:gd name="connsiteY3481" fmla="*/ 5962548 h 6857991"/>
              <a:gd name="connsiteX3482" fmla="*/ 10694548 w 12191984"/>
              <a:gd name="connsiteY3482" fmla="*/ 5962548 h 6857991"/>
              <a:gd name="connsiteX3483" fmla="*/ 10697361 w 12191984"/>
              <a:gd name="connsiteY3483" fmla="*/ 5961609 h 6857991"/>
              <a:gd name="connsiteX3484" fmla="*/ 10698299 w 12191984"/>
              <a:gd name="connsiteY3484" fmla="*/ 5960671 h 6857991"/>
              <a:gd name="connsiteX3485" fmla="*/ 10698299 w 12191984"/>
              <a:gd name="connsiteY3485" fmla="*/ 5958794 h 6857991"/>
              <a:gd name="connsiteX3486" fmla="*/ 10700174 w 12191984"/>
              <a:gd name="connsiteY3486" fmla="*/ 5958794 h 6857991"/>
              <a:gd name="connsiteX3487" fmla="*/ 10700174 w 12191984"/>
              <a:gd name="connsiteY3487" fmla="*/ 5817997 h 6857991"/>
              <a:gd name="connsiteX3488" fmla="*/ 10699236 w 12191984"/>
              <a:gd name="connsiteY3488" fmla="*/ 5816119 h 6857991"/>
              <a:gd name="connsiteX3489" fmla="*/ 10697361 w 12191984"/>
              <a:gd name="connsiteY3489" fmla="*/ 5815181 h 6857991"/>
              <a:gd name="connsiteX3490" fmla="*/ 10694548 w 12191984"/>
              <a:gd name="connsiteY3490" fmla="*/ 5814242 h 6857991"/>
              <a:gd name="connsiteX3491" fmla="*/ 10689860 w 12191984"/>
              <a:gd name="connsiteY3491" fmla="*/ 5814242 h 6857991"/>
              <a:gd name="connsiteX3492" fmla="*/ 10686109 w 12191984"/>
              <a:gd name="connsiteY3492" fmla="*/ 5814242 h 6857991"/>
              <a:gd name="connsiteX3493" fmla="*/ 8296001 w 12191984"/>
              <a:gd name="connsiteY3493" fmla="*/ 5814242 h 6857991"/>
              <a:gd name="connsiteX3494" fmla="*/ 8293188 w 12191984"/>
              <a:gd name="connsiteY3494" fmla="*/ 5815181 h 6857991"/>
              <a:gd name="connsiteX3495" fmla="*/ 8292250 w 12191984"/>
              <a:gd name="connsiteY3495" fmla="*/ 5816119 h 6857991"/>
              <a:gd name="connsiteX3496" fmla="*/ 8292250 w 12191984"/>
              <a:gd name="connsiteY3496" fmla="*/ 5817997 h 6857991"/>
              <a:gd name="connsiteX3497" fmla="*/ 8292250 w 12191984"/>
              <a:gd name="connsiteY3497" fmla="*/ 5958794 h 6857991"/>
              <a:gd name="connsiteX3498" fmla="*/ 8292250 w 12191984"/>
              <a:gd name="connsiteY3498" fmla="*/ 5960671 h 6857991"/>
              <a:gd name="connsiteX3499" fmla="*/ 8293188 w 12191984"/>
              <a:gd name="connsiteY3499" fmla="*/ 5961609 h 6857991"/>
              <a:gd name="connsiteX3500" fmla="*/ 8296001 w 12191984"/>
              <a:gd name="connsiteY3500" fmla="*/ 5962548 h 6857991"/>
              <a:gd name="connsiteX3501" fmla="*/ 8299751 w 12191984"/>
              <a:gd name="connsiteY3501" fmla="*/ 5962548 h 6857991"/>
              <a:gd name="connsiteX3502" fmla="*/ 8304440 w 12191984"/>
              <a:gd name="connsiteY3502" fmla="*/ 5962548 h 6857991"/>
              <a:gd name="connsiteX3503" fmla="*/ 8307253 w 12191984"/>
              <a:gd name="connsiteY3503" fmla="*/ 5961609 h 6857991"/>
              <a:gd name="connsiteX3504" fmla="*/ 8308190 w 12191984"/>
              <a:gd name="connsiteY3504" fmla="*/ 5960671 h 6857991"/>
              <a:gd name="connsiteX3505" fmla="*/ 8308190 w 12191984"/>
              <a:gd name="connsiteY3505" fmla="*/ 5958794 h 6857991"/>
              <a:gd name="connsiteX3506" fmla="*/ 8308190 w 12191984"/>
              <a:gd name="connsiteY3506" fmla="*/ 5906229 h 6857991"/>
              <a:gd name="connsiteX3507" fmla="*/ 8348510 w 12191984"/>
              <a:gd name="connsiteY3507" fmla="*/ 5958794 h 6857991"/>
              <a:gd name="connsiteX3508" fmla="*/ 8350385 w 12191984"/>
              <a:gd name="connsiteY3508" fmla="*/ 5960671 h 6857991"/>
              <a:gd name="connsiteX3509" fmla="*/ 8352261 w 12191984"/>
              <a:gd name="connsiteY3509" fmla="*/ 5961609 h 6857991"/>
              <a:gd name="connsiteX3510" fmla="*/ 8355073 w 12191984"/>
              <a:gd name="connsiteY3510" fmla="*/ 5962548 h 6857991"/>
              <a:gd name="connsiteX3511" fmla="*/ 8359762 w 12191984"/>
              <a:gd name="connsiteY3511" fmla="*/ 5962548 h 6857991"/>
              <a:gd name="connsiteX3512" fmla="*/ 8364450 w 12191984"/>
              <a:gd name="connsiteY3512" fmla="*/ 5962548 h 6857991"/>
              <a:gd name="connsiteX3513" fmla="*/ 8367263 w 12191984"/>
              <a:gd name="connsiteY3513" fmla="*/ 5961609 h 6857991"/>
              <a:gd name="connsiteX3514" fmla="*/ 8369138 w 12191984"/>
              <a:gd name="connsiteY3514" fmla="*/ 5960671 h 6857991"/>
              <a:gd name="connsiteX3515" fmla="*/ 8369138 w 12191984"/>
              <a:gd name="connsiteY3515" fmla="*/ 5958794 h 6857991"/>
              <a:gd name="connsiteX3516" fmla="*/ 8368201 w 12191984"/>
              <a:gd name="connsiteY3516" fmla="*/ 5956916 h 6857991"/>
              <a:gd name="connsiteX3517" fmla="*/ 8366325 w 12191984"/>
              <a:gd name="connsiteY3517" fmla="*/ 5954100 h 6857991"/>
              <a:gd name="connsiteX3518" fmla="*/ 8327881 w 12191984"/>
              <a:gd name="connsiteY3518" fmla="*/ 5904352 h 6857991"/>
              <a:gd name="connsiteX3519" fmla="*/ 8362575 w 12191984"/>
              <a:gd name="connsiteY3519" fmla="*/ 5869622 h 6857991"/>
              <a:gd name="connsiteX3520" fmla="*/ 8364450 w 12191984"/>
              <a:gd name="connsiteY3520" fmla="*/ 5866806 h 6857991"/>
              <a:gd name="connsiteX3521" fmla="*/ 8365388 w 12191984"/>
              <a:gd name="connsiteY3521" fmla="*/ 5863990 h 6857991"/>
              <a:gd name="connsiteX3522" fmla="*/ 8364450 w 12191984"/>
              <a:gd name="connsiteY3522" fmla="*/ 5862113 h 6857991"/>
              <a:gd name="connsiteX3523" fmla="*/ 8362575 w 12191984"/>
              <a:gd name="connsiteY3523" fmla="*/ 5861174 h 6857991"/>
              <a:gd name="connsiteX3524" fmla="*/ 8359762 w 12191984"/>
              <a:gd name="connsiteY3524" fmla="*/ 5860236 h 6857991"/>
              <a:gd name="connsiteX3525" fmla="*/ 8355073 w 12191984"/>
              <a:gd name="connsiteY3525" fmla="*/ 5860236 h 6857991"/>
              <a:gd name="connsiteX3526" fmla="*/ 8350385 w 12191984"/>
              <a:gd name="connsiteY3526" fmla="*/ 5860236 h 6857991"/>
              <a:gd name="connsiteX3527" fmla="*/ 8347572 w 12191984"/>
              <a:gd name="connsiteY3527" fmla="*/ 5861174 h 6857991"/>
              <a:gd name="connsiteX3528" fmla="*/ 8345697 w 12191984"/>
              <a:gd name="connsiteY3528" fmla="*/ 5862113 h 6857991"/>
              <a:gd name="connsiteX3529" fmla="*/ 8343822 w 12191984"/>
              <a:gd name="connsiteY3529" fmla="*/ 5863990 h 6857991"/>
              <a:gd name="connsiteX3530" fmla="*/ 8308190 w 12191984"/>
              <a:gd name="connsiteY3530" fmla="*/ 5903413 h 6857991"/>
              <a:gd name="connsiteX3531" fmla="*/ 8308190 w 12191984"/>
              <a:gd name="connsiteY3531" fmla="*/ 5817997 h 6857991"/>
              <a:gd name="connsiteX3532" fmla="*/ 8308190 w 12191984"/>
              <a:gd name="connsiteY3532" fmla="*/ 5816119 h 6857991"/>
              <a:gd name="connsiteX3533" fmla="*/ 8307253 w 12191984"/>
              <a:gd name="connsiteY3533" fmla="*/ 5815181 h 6857991"/>
              <a:gd name="connsiteX3534" fmla="*/ 8304440 w 12191984"/>
              <a:gd name="connsiteY3534" fmla="*/ 5814242 h 6857991"/>
              <a:gd name="connsiteX3535" fmla="*/ 8299751 w 12191984"/>
              <a:gd name="connsiteY3535" fmla="*/ 5814242 h 6857991"/>
              <a:gd name="connsiteX3536" fmla="*/ 8296001 w 12191984"/>
              <a:gd name="connsiteY3536" fmla="*/ 5814242 h 6857991"/>
              <a:gd name="connsiteX3537" fmla="*/ 11244957 w 12191984"/>
              <a:gd name="connsiteY3537" fmla="*/ 5813303 h 6857991"/>
              <a:gd name="connsiteX3538" fmla="*/ 11231830 w 12191984"/>
              <a:gd name="connsiteY3538" fmla="*/ 5815180 h 6857991"/>
              <a:gd name="connsiteX3539" fmla="*/ 11222453 w 12191984"/>
              <a:gd name="connsiteY3539" fmla="*/ 5821751 h 6857991"/>
              <a:gd name="connsiteX3540" fmla="*/ 11216827 w 12191984"/>
              <a:gd name="connsiteY3540" fmla="*/ 5833015 h 6857991"/>
              <a:gd name="connsiteX3541" fmla="*/ 11214952 w 12191984"/>
              <a:gd name="connsiteY3541" fmla="*/ 5849910 h 6857991"/>
              <a:gd name="connsiteX3542" fmla="*/ 11214952 w 12191984"/>
              <a:gd name="connsiteY3542" fmla="*/ 5859297 h 6857991"/>
              <a:gd name="connsiteX3543" fmla="*/ 11201825 w 12191984"/>
              <a:gd name="connsiteY3543" fmla="*/ 5859297 h 6857991"/>
              <a:gd name="connsiteX3544" fmla="*/ 11199949 w 12191984"/>
              <a:gd name="connsiteY3544" fmla="*/ 5859297 h 6857991"/>
              <a:gd name="connsiteX3545" fmla="*/ 11199011 w 12191984"/>
              <a:gd name="connsiteY3545" fmla="*/ 5860235 h 6857991"/>
              <a:gd name="connsiteX3546" fmla="*/ 11198074 w 12191984"/>
              <a:gd name="connsiteY3546" fmla="*/ 5862113 h 6857991"/>
              <a:gd name="connsiteX3547" fmla="*/ 11198074 w 12191984"/>
              <a:gd name="connsiteY3547" fmla="*/ 5865867 h 6857991"/>
              <a:gd name="connsiteX3548" fmla="*/ 11199011 w 12191984"/>
              <a:gd name="connsiteY3548" fmla="*/ 5871499 h 6857991"/>
              <a:gd name="connsiteX3549" fmla="*/ 11201825 w 12191984"/>
              <a:gd name="connsiteY3549" fmla="*/ 5873376 h 6857991"/>
              <a:gd name="connsiteX3550" fmla="*/ 11214952 w 12191984"/>
              <a:gd name="connsiteY3550" fmla="*/ 5873376 h 6857991"/>
              <a:gd name="connsiteX3551" fmla="*/ 11214952 w 12191984"/>
              <a:gd name="connsiteY3551" fmla="*/ 5956916 h 6857991"/>
              <a:gd name="connsiteX3552" fmla="*/ 11214952 w 12191984"/>
              <a:gd name="connsiteY3552" fmla="*/ 5958793 h 6857991"/>
              <a:gd name="connsiteX3553" fmla="*/ 11216827 w 12191984"/>
              <a:gd name="connsiteY3553" fmla="*/ 5959732 h 6857991"/>
              <a:gd name="connsiteX3554" fmla="*/ 11219640 w 12191984"/>
              <a:gd name="connsiteY3554" fmla="*/ 5960670 h 6857991"/>
              <a:gd name="connsiteX3555" fmla="*/ 11224329 w 12191984"/>
              <a:gd name="connsiteY3555" fmla="*/ 5960670 h 6857991"/>
              <a:gd name="connsiteX3556" fmla="*/ 11228079 w 12191984"/>
              <a:gd name="connsiteY3556" fmla="*/ 5960670 h 6857991"/>
              <a:gd name="connsiteX3557" fmla="*/ 11230892 w 12191984"/>
              <a:gd name="connsiteY3557" fmla="*/ 5959732 h 6857991"/>
              <a:gd name="connsiteX3558" fmla="*/ 11232768 w 12191984"/>
              <a:gd name="connsiteY3558" fmla="*/ 5958793 h 6857991"/>
              <a:gd name="connsiteX3559" fmla="*/ 11232768 w 12191984"/>
              <a:gd name="connsiteY3559" fmla="*/ 5956916 h 6857991"/>
              <a:gd name="connsiteX3560" fmla="*/ 11232768 w 12191984"/>
              <a:gd name="connsiteY3560" fmla="*/ 5873376 h 6857991"/>
              <a:gd name="connsiteX3561" fmla="*/ 11254334 w 12191984"/>
              <a:gd name="connsiteY3561" fmla="*/ 5873376 h 6857991"/>
              <a:gd name="connsiteX3562" fmla="*/ 11257147 w 12191984"/>
              <a:gd name="connsiteY3562" fmla="*/ 5871499 h 6857991"/>
              <a:gd name="connsiteX3563" fmla="*/ 11258085 w 12191984"/>
              <a:gd name="connsiteY3563" fmla="*/ 5865867 h 6857991"/>
              <a:gd name="connsiteX3564" fmla="*/ 11258085 w 12191984"/>
              <a:gd name="connsiteY3564" fmla="*/ 5862113 h 6857991"/>
              <a:gd name="connsiteX3565" fmla="*/ 11257147 w 12191984"/>
              <a:gd name="connsiteY3565" fmla="*/ 5860235 h 6857991"/>
              <a:gd name="connsiteX3566" fmla="*/ 11256209 w 12191984"/>
              <a:gd name="connsiteY3566" fmla="*/ 5859297 h 6857991"/>
              <a:gd name="connsiteX3567" fmla="*/ 11254334 w 12191984"/>
              <a:gd name="connsiteY3567" fmla="*/ 5859297 h 6857991"/>
              <a:gd name="connsiteX3568" fmla="*/ 11232768 w 12191984"/>
              <a:gd name="connsiteY3568" fmla="*/ 5859297 h 6857991"/>
              <a:gd name="connsiteX3569" fmla="*/ 11232768 w 12191984"/>
              <a:gd name="connsiteY3569" fmla="*/ 5848972 h 6857991"/>
              <a:gd name="connsiteX3570" fmla="*/ 11233705 w 12191984"/>
              <a:gd name="connsiteY3570" fmla="*/ 5838646 h 6857991"/>
              <a:gd name="connsiteX3571" fmla="*/ 11236518 w 12191984"/>
              <a:gd name="connsiteY3571" fmla="*/ 5832076 h 6857991"/>
              <a:gd name="connsiteX3572" fmla="*/ 11241206 w 12191984"/>
              <a:gd name="connsiteY3572" fmla="*/ 5828321 h 6857991"/>
              <a:gd name="connsiteX3573" fmla="*/ 11247770 w 12191984"/>
              <a:gd name="connsiteY3573" fmla="*/ 5827383 h 6857991"/>
              <a:gd name="connsiteX3574" fmla="*/ 11252458 w 12191984"/>
              <a:gd name="connsiteY3574" fmla="*/ 5828321 h 6857991"/>
              <a:gd name="connsiteX3575" fmla="*/ 11256209 w 12191984"/>
              <a:gd name="connsiteY3575" fmla="*/ 5829260 h 6857991"/>
              <a:gd name="connsiteX3576" fmla="*/ 11259022 w 12191984"/>
              <a:gd name="connsiteY3576" fmla="*/ 5830199 h 6857991"/>
              <a:gd name="connsiteX3577" fmla="*/ 11260898 w 12191984"/>
              <a:gd name="connsiteY3577" fmla="*/ 5831137 h 6857991"/>
              <a:gd name="connsiteX3578" fmla="*/ 11261835 w 12191984"/>
              <a:gd name="connsiteY3578" fmla="*/ 5831137 h 6857991"/>
              <a:gd name="connsiteX3579" fmla="*/ 11262773 w 12191984"/>
              <a:gd name="connsiteY3579" fmla="*/ 5830199 h 6857991"/>
              <a:gd name="connsiteX3580" fmla="*/ 11263711 w 12191984"/>
              <a:gd name="connsiteY3580" fmla="*/ 5828321 h 6857991"/>
              <a:gd name="connsiteX3581" fmla="*/ 11263711 w 12191984"/>
              <a:gd name="connsiteY3581" fmla="*/ 5825505 h 6857991"/>
              <a:gd name="connsiteX3582" fmla="*/ 11262773 w 12191984"/>
              <a:gd name="connsiteY3582" fmla="*/ 5822689 h 6857991"/>
              <a:gd name="connsiteX3583" fmla="*/ 11261835 w 12191984"/>
              <a:gd name="connsiteY3583" fmla="*/ 5819874 h 6857991"/>
              <a:gd name="connsiteX3584" fmla="*/ 11260898 w 12191984"/>
              <a:gd name="connsiteY3584" fmla="*/ 5817996 h 6857991"/>
              <a:gd name="connsiteX3585" fmla="*/ 11258085 w 12191984"/>
              <a:gd name="connsiteY3585" fmla="*/ 5816119 h 6857991"/>
              <a:gd name="connsiteX3586" fmla="*/ 11252458 w 12191984"/>
              <a:gd name="connsiteY3586" fmla="*/ 5814242 h 6857991"/>
              <a:gd name="connsiteX3587" fmla="*/ 11244957 w 12191984"/>
              <a:gd name="connsiteY3587" fmla="*/ 5813303 h 6857991"/>
              <a:gd name="connsiteX3588" fmla="*/ 11388420 w 12191984"/>
              <a:gd name="connsiteY3588" fmla="*/ 5812365 h 6857991"/>
              <a:gd name="connsiteX3589" fmla="*/ 11379043 w 12191984"/>
              <a:gd name="connsiteY3589" fmla="*/ 5813304 h 6857991"/>
              <a:gd name="connsiteX3590" fmla="*/ 11372480 w 12191984"/>
              <a:gd name="connsiteY3590" fmla="*/ 5817058 h 6857991"/>
              <a:gd name="connsiteX3591" fmla="*/ 11368729 w 12191984"/>
              <a:gd name="connsiteY3591" fmla="*/ 5823629 h 6857991"/>
              <a:gd name="connsiteX3592" fmla="*/ 11367791 w 12191984"/>
              <a:gd name="connsiteY3592" fmla="*/ 5831138 h 6857991"/>
              <a:gd name="connsiteX3593" fmla="*/ 11368729 w 12191984"/>
              <a:gd name="connsiteY3593" fmla="*/ 5838647 h 6857991"/>
              <a:gd name="connsiteX3594" fmla="*/ 11372480 w 12191984"/>
              <a:gd name="connsiteY3594" fmla="*/ 5844279 h 6857991"/>
              <a:gd name="connsiteX3595" fmla="*/ 11379043 w 12191984"/>
              <a:gd name="connsiteY3595" fmla="*/ 5848034 h 6857991"/>
              <a:gd name="connsiteX3596" fmla="*/ 11388420 w 12191984"/>
              <a:gd name="connsiteY3596" fmla="*/ 5848972 h 6857991"/>
              <a:gd name="connsiteX3597" fmla="*/ 11396859 w 12191984"/>
              <a:gd name="connsiteY3597" fmla="*/ 5847095 h 6857991"/>
              <a:gd name="connsiteX3598" fmla="*/ 11403423 w 12191984"/>
              <a:gd name="connsiteY3598" fmla="*/ 5843340 h 6857991"/>
              <a:gd name="connsiteX3599" fmla="*/ 11408111 w 12191984"/>
              <a:gd name="connsiteY3599" fmla="*/ 5836770 h 6857991"/>
              <a:gd name="connsiteX3600" fmla="*/ 11409986 w 12191984"/>
              <a:gd name="connsiteY3600" fmla="*/ 5829261 h 6857991"/>
              <a:gd name="connsiteX3601" fmla="*/ 11403423 w 12191984"/>
              <a:gd name="connsiteY3601" fmla="*/ 5817058 h 6857991"/>
              <a:gd name="connsiteX3602" fmla="*/ 11388420 w 12191984"/>
              <a:gd name="connsiteY3602" fmla="*/ 5812365 h 6857991"/>
              <a:gd name="connsiteX3603" fmla="*/ 1987516 w 12191984"/>
              <a:gd name="connsiteY3603" fmla="*/ 1190142 h 6857991"/>
              <a:gd name="connsiteX3604" fmla="*/ 2038218 w 12191984"/>
              <a:gd name="connsiteY3604" fmla="*/ 1231379 h 6857991"/>
              <a:gd name="connsiteX3605" fmla="*/ 1933926 w 12191984"/>
              <a:gd name="connsiteY3605" fmla="*/ 1231379 h 6857991"/>
              <a:gd name="connsiteX3606" fmla="*/ 1987516 w 12191984"/>
              <a:gd name="connsiteY3606" fmla="*/ 1190142 h 6857991"/>
              <a:gd name="connsiteX3607" fmla="*/ 1790475 w 12191984"/>
              <a:gd name="connsiteY3607" fmla="*/ 1148494 h 6857991"/>
              <a:gd name="connsiteX3608" fmla="*/ 1790475 w 12191984"/>
              <a:gd name="connsiteY3608" fmla="*/ 1329108 h 6857991"/>
              <a:gd name="connsiteX3609" fmla="*/ 1813559 w 12191984"/>
              <a:gd name="connsiteY3609" fmla="*/ 1352201 h 6857991"/>
              <a:gd name="connsiteX3610" fmla="*/ 1842827 w 12191984"/>
              <a:gd name="connsiteY3610" fmla="*/ 1352201 h 6857991"/>
              <a:gd name="connsiteX3611" fmla="*/ 1842827 w 12191984"/>
              <a:gd name="connsiteY3611" fmla="*/ 1148494 h 6857991"/>
              <a:gd name="connsiteX3612" fmla="*/ 1527889 w 12191984"/>
              <a:gd name="connsiteY3612" fmla="*/ 1148494 h 6857991"/>
              <a:gd name="connsiteX3613" fmla="*/ 1527889 w 12191984"/>
              <a:gd name="connsiteY3613" fmla="*/ 1329108 h 6857991"/>
              <a:gd name="connsiteX3614" fmla="*/ 1550973 w 12191984"/>
              <a:gd name="connsiteY3614" fmla="*/ 1352201 h 6857991"/>
              <a:gd name="connsiteX3615" fmla="*/ 1580241 w 12191984"/>
              <a:gd name="connsiteY3615" fmla="*/ 1352201 h 6857991"/>
              <a:gd name="connsiteX3616" fmla="*/ 1580241 w 12191984"/>
              <a:gd name="connsiteY3616" fmla="*/ 1148494 h 6857991"/>
              <a:gd name="connsiteX3617" fmla="*/ 1987516 w 12191984"/>
              <a:gd name="connsiteY3617" fmla="*/ 1143545 h 6857991"/>
              <a:gd name="connsiteX3618" fmla="*/ 1879925 w 12191984"/>
              <a:gd name="connsiteY3618" fmla="*/ 1251171 h 6857991"/>
              <a:gd name="connsiteX3619" fmla="*/ 1991637 w 12191984"/>
              <a:gd name="connsiteY3619" fmla="*/ 1358799 h 6857991"/>
              <a:gd name="connsiteX3620" fmla="*/ 2080678 w 12191984"/>
              <a:gd name="connsiteY3620" fmla="*/ 1315087 h 6857991"/>
              <a:gd name="connsiteX3621" fmla="*/ 2053059 w 12191984"/>
              <a:gd name="connsiteY3621" fmla="*/ 1299005 h 6857991"/>
              <a:gd name="connsiteX3622" fmla="*/ 2028325 w 12191984"/>
              <a:gd name="connsiteY3622" fmla="*/ 1299830 h 6857991"/>
              <a:gd name="connsiteX3623" fmla="*/ 1992462 w 12191984"/>
              <a:gd name="connsiteY3623" fmla="*/ 1310551 h 6857991"/>
              <a:gd name="connsiteX3624" fmla="*/ 1934751 w 12191984"/>
              <a:gd name="connsiteY3624" fmla="*/ 1272613 h 6857991"/>
              <a:gd name="connsiteX3625" fmla="*/ 2088510 w 12191984"/>
              <a:gd name="connsiteY3625" fmla="*/ 1272613 h 6857991"/>
              <a:gd name="connsiteX3626" fmla="*/ 2090572 w 12191984"/>
              <a:gd name="connsiteY3626" fmla="*/ 1251171 h 6857991"/>
              <a:gd name="connsiteX3627" fmla="*/ 1987516 w 12191984"/>
              <a:gd name="connsiteY3627" fmla="*/ 1143545 h 6857991"/>
              <a:gd name="connsiteX3628" fmla="*/ 2195281 w 12191984"/>
              <a:gd name="connsiteY3628" fmla="*/ 1142308 h 6857991"/>
              <a:gd name="connsiteX3629" fmla="*/ 2117782 w 12191984"/>
              <a:gd name="connsiteY3629" fmla="*/ 1207050 h 6857991"/>
              <a:gd name="connsiteX3630" fmla="*/ 2222899 w 12191984"/>
              <a:gd name="connsiteY3630" fmla="*/ 1292407 h 6857991"/>
              <a:gd name="connsiteX3631" fmla="*/ 2194868 w 12191984"/>
              <a:gd name="connsiteY3631" fmla="*/ 1310139 h 6857991"/>
              <a:gd name="connsiteX3632" fmla="*/ 2163952 w 12191984"/>
              <a:gd name="connsiteY3632" fmla="*/ 1298593 h 6857991"/>
              <a:gd name="connsiteX3633" fmla="*/ 2135920 w 12191984"/>
              <a:gd name="connsiteY3633" fmla="*/ 1294057 h 6857991"/>
              <a:gd name="connsiteX3634" fmla="*/ 2109123 w 12191984"/>
              <a:gd name="connsiteY3634" fmla="*/ 1309314 h 6857991"/>
              <a:gd name="connsiteX3635" fmla="*/ 2194868 w 12191984"/>
              <a:gd name="connsiteY3635" fmla="*/ 1357974 h 6857991"/>
              <a:gd name="connsiteX3636" fmla="*/ 2276901 w 12191984"/>
              <a:gd name="connsiteY3636" fmla="*/ 1292819 h 6857991"/>
              <a:gd name="connsiteX3637" fmla="*/ 2171784 w 12191984"/>
              <a:gd name="connsiteY3637" fmla="*/ 1206225 h 6857991"/>
              <a:gd name="connsiteX3638" fmla="*/ 2195281 w 12191984"/>
              <a:gd name="connsiteY3638" fmla="*/ 1189317 h 6857991"/>
              <a:gd name="connsiteX3639" fmla="*/ 2218777 w 12191984"/>
              <a:gd name="connsiteY3639" fmla="*/ 1197565 h 6857991"/>
              <a:gd name="connsiteX3640" fmla="*/ 2245159 w 12191984"/>
              <a:gd name="connsiteY3640" fmla="*/ 1200451 h 6857991"/>
              <a:gd name="connsiteX3641" fmla="*/ 2272778 w 12191984"/>
              <a:gd name="connsiteY3641" fmla="*/ 1185606 h 6857991"/>
              <a:gd name="connsiteX3642" fmla="*/ 2195281 w 12191984"/>
              <a:gd name="connsiteY3642" fmla="*/ 1142308 h 6857991"/>
              <a:gd name="connsiteX3643" fmla="*/ 1650731 w 12191984"/>
              <a:gd name="connsiteY3643" fmla="*/ 1091999 h 6857991"/>
              <a:gd name="connsiteX3644" fmla="*/ 1650731 w 12191984"/>
              <a:gd name="connsiteY3644" fmla="*/ 1148906 h 6857991"/>
              <a:gd name="connsiteX3645" fmla="*/ 1615280 w 12191984"/>
              <a:gd name="connsiteY3645" fmla="*/ 1148906 h 6857991"/>
              <a:gd name="connsiteX3646" fmla="*/ 1615280 w 12191984"/>
              <a:gd name="connsiteY3646" fmla="*/ 1176122 h 6857991"/>
              <a:gd name="connsiteX3647" fmla="*/ 1638364 w 12191984"/>
              <a:gd name="connsiteY3647" fmla="*/ 1199216 h 6857991"/>
              <a:gd name="connsiteX3648" fmla="*/ 1650731 w 12191984"/>
              <a:gd name="connsiteY3648" fmla="*/ 1199216 h 6857991"/>
              <a:gd name="connsiteX3649" fmla="*/ 1650731 w 12191984"/>
              <a:gd name="connsiteY3649" fmla="*/ 1284161 h 6857991"/>
              <a:gd name="connsiteX3650" fmla="*/ 1749252 w 12191984"/>
              <a:gd name="connsiteY3650" fmla="*/ 1352614 h 6857991"/>
              <a:gd name="connsiteX3651" fmla="*/ 1749252 w 12191984"/>
              <a:gd name="connsiteY3651" fmla="*/ 1304779 h 6857991"/>
              <a:gd name="connsiteX3652" fmla="*/ 1703083 w 12191984"/>
              <a:gd name="connsiteY3652" fmla="*/ 1284161 h 6857991"/>
              <a:gd name="connsiteX3653" fmla="*/ 1703083 w 12191984"/>
              <a:gd name="connsiteY3653" fmla="*/ 1199628 h 6857991"/>
              <a:gd name="connsiteX3654" fmla="*/ 1749665 w 12191984"/>
              <a:gd name="connsiteY3654" fmla="*/ 1199628 h 6857991"/>
              <a:gd name="connsiteX3655" fmla="*/ 1749665 w 12191984"/>
              <a:gd name="connsiteY3655" fmla="*/ 1148906 h 6857991"/>
              <a:gd name="connsiteX3656" fmla="*/ 1703496 w 12191984"/>
              <a:gd name="connsiteY3656" fmla="*/ 1148906 h 6857991"/>
              <a:gd name="connsiteX3657" fmla="*/ 1703496 w 12191984"/>
              <a:gd name="connsiteY3657" fmla="*/ 1091999 h 6857991"/>
              <a:gd name="connsiteX3658" fmla="*/ 1372069 w 12191984"/>
              <a:gd name="connsiteY3658" fmla="*/ 1061072 h 6857991"/>
              <a:gd name="connsiteX3659" fmla="*/ 1223669 w 12191984"/>
              <a:gd name="connsiteY3659" fmla="*/ 1209524 h 6857991"/>
              <a:gd name="connsiteX3660" fmla="*/ 1372069 w 12191984"/>
              <a:gd name="connsiteY3660" fmla="*/ 1357974 h 6857991"/>
              <a:gd name="connsiteX3661" fmla="*/ 1494910 w 12191984"/>
              <a:gd name="connsiteY3661" fmla="*/ 1290758 h 6857991"/>
              <a:gd name="connsiteX3662" fmla="*/ 1464407 w 12191984"/>
              <a:gd name="connsiteY3662" fmla="*/ 1273025 h 6857991"/>
              <a:gd name="connsiteX3663" fmla="*/ 1435551 w 12191984"/>
              <a:gd name="connsiteY3663" fmla="*/ 1277562 h 6857991"/>
              <a:gd name="connsiteX3664" fmla="*/ 1372481 w 12191984"/>
              <a:gd name="connsiteY3664" fmla="*/ 1302716 h 6857991"/>
              <a:gd name="connsiteX3665" fmla="*/ 1279731 w 12191984"/>
              <a:gd name="connsiteY3665" fmla="*/ 1209524 h 6857991"/>
              <a:gd name="connsiteX3666" fmla="*/ 1372481 w 12191984"/>
              <a:gd name="connsiteY3666" fmla="*/ 1115916 h 6857991"/>
              <a:gd name="connsiteX3667" fmla="*/ 1435551 w 12191984"/>
              <a:gd name="connsiteY3667" fmla="*/ 1141483 h 6857991"/>
              <a:gd name="connsiteX3668" fmla="*/ 1464407 w 12191984"/>
              <a:gd name="connsiteY3668" fmla="*/ 1146019 h 6857991"/>
              <a:gd name="connsiteX3669" fmla="*/ 1494910 w 12191984"/>
              <a:gd name="connsiteY3669" fmla="*/ 1128287 h 6857991"/>
              <a:gd name="connsiteX3670" fmla="*/ 1372069 w 12191984"/>
              <a:gd name="connsiteY3670" fmla="*/ 1061072 h 6857991"/>
              <a:gd name="connsiteX3671" fmla="*/ 1553446 w 12191984"/>
              <a:gd name="connsiteY3671" fmla="*/ 1059423 h 6857991"/>
              <a:gd name="connsiteX3672" fmla="*/ 1521293 w 12191984"/>
              <a:gd name="connsiteY3672" fmla="*/ 1092000 h 6857991"/>
              <a:gd name="connsiteX3673" fmla="*/ 1553446 w 12191984"/>
              <a:gd name="connsiteY3673" fmla="*/ 1124164 h 6857991"/>
              <a:gd name="connsiteX3674" fmla="*/ 1586012 w 12191984"/>
              <a:gd name="connsiteY3674" fmla="*/ 1092000 h 6857991"/>
              <a:gd name="connsiteX3675" fmla="*/ 1553446 w 12191984"/>
              <a:gd name="connsiteY3675" fmla="*/ 1059423 h 6857991"/>
              <a:gd name="connsiteX3676" fmla="*/ 1816032 w 12191984"/>
              <a:gd name="connsiteY3676" fmla="*/ 1059422 h 6857991"/>
              <a:gd name="connsiteX3677" fmla="*/ 1783879 w 12191984"/>
              <a:gd name="connsiteY3677" fmla="*/ 1091999 h 6857991"/>
              <a:gd name="connsiteX3678" fmla="*/ 1816032 w 12191984"/>
              <a:gd name="connsiteY3678" fmla="*/ 1124164 h 6857991"/>
              <a:gd name="connsiteX3679" fmla="*/ 1848598 w 12191984"/>
              <a:gd name="connsiteY3679" fmla="*/ 1091999 h 6857991"/>
              <a:gd name="connsiteX3680" fmla="*/ 1816032 w 12191984"/>
              <a:gd name="connsiteY3680" fmla="*/ 1059422 h 6857991"/>
              <a:gd name="connsiteX3681" fmla="*/ 714883 w 12191984"/>
              <a:gd name="connsiteY3681" fmla="*/ 1035813 h 6857991"/>
              <a:gd name="connsiteX3682" fmla="*/ 693138 w 12191984"/>
              <a:gd name="connsiteY3682" fmla="*/ 1040452 h 6857991"/>
              <a:gd name="connsiteX3683" fmla="*/ 678298 w 12191984"/>
              <a:gd name="connsiteY3683" fmla="*/ 1050763 h 6857991"/>
              <a:gd name="connsiteX3684" fmla="*/ 874516 w 12191984"/>
              <a:gd name="connsiteY3684" fmla="*/ 1347665 h 6857991"/>
              <a:gd name="connsiteX3685" fmla="*/ 893890 w 12191984"/>
              <a:gd name="connsiteY3685" fmla="*/ 1357974 h 6857991"/>
              <a:gd name="connsiteX3686" fmla="*/ 913265 w 12191984"/>
              <a:gd name="connsiteY3686" fmla="*/ 1347252 h 6857991"/>
              <a:gd name="connsiteX3687" fmla="*/ 1110307 w 12191984"/>
              <a:gd name="connsiteY3687" fmla="*/ 1050763 h 6857991"/>
              <a:gd name="connsiteX3688" fmla="*/ 1095467 w 12191984"/>
              <a:gd name="connsiteY3688" fmla="*/ 1040452 h 6857991"/>
              <a:gd name="connsiteX3689" fmla="*/ 1055069 w 12191984"/>
              <a:gd name="connsiteY3689" fmla="*/ 1047874 h 6857991"/>
              <a:gd name="connsiteX3690" fmla="*/ 893890 w 12191984"/>
              <a:gd name="connsiteY3690" fmla="*/ 1292407 h 6857991"/>
              <a:gd name="connsiteX3691" fmla="*/ 733536 w 12191984"/>
              <a:gd name="connsiteY3691" fmla="*/ 1047874 h 6857991"/>
              <a:gd name="connsiteX3692" fmla="*/ 714883 w 12191984"/>
              <a:gd name="connsiteY3692" fmla="*/ 1035813 h 6857991"/>
              <a:gd name="connsiteX3693" fmla="*/ 1722459 w 12191984"/>
              <a:gd name="connsiteY3693" fmla="*/ 842518 h 6857991"/>
              <a:gd name="connsiteX3694" fmla="*/ 1778933 w 12191984"/>
              <a:gd name="connsiteY3694" fmla="*/ 899837 h 6857991"/>
              <a:gd name="connsiteX3695" fmla="*/ 1722459 w 12191984"/>
              <a:gd name="connsiteY3695" fmla="*/ 957156 h 6857991"/>
              <a:gd name="connsiteX3696" fmla="*/ 1666396 w 12191984"/>
              <a:gd name="connsiteY3696" fmla="*/ 899837 h 6857991"/>
              <a:gd name="connsiteX3697" fmla="*/ 1722459 w 12191984"/>
              <a:gd name="connsiteY3697" fmla="*/ 842518 h 6857991"/>
              <a:gd name="connsiteX3698" fmla="*/ 1992050 w 12191984"/>
              <a:gd name="connsiteY3698" fmla="*/ 842518 h 6857991"/>
              <a:gd name="connsiteX3699" fmla="*/ 2048526 w 12191984"/>
              <a:gd name="connsiteY3699" fmla="*/ 899837 h 6857991"/>
              <a:gd name="connsiteX3700" fmla="*/ 1992050 w 12191984"/>
              <a:gd name="connsiteY3700" fmla="*/ 957156 h 6857991"/>
              <a:gd name="connsiteX3701" fmla="*/ 1935989 w 12191984"/>
              <a:gd name="connsiteY3701" fmla="*/ 899837 h 6857991"/>
              <a:gd name="connsiteX3702" fmla="*/ 1992050 w 12191984"/>
              <a:gd name="connsiteY3702" fmla="*/ 842518 h 6857991"/>
              <a:gd name="connsiteX3703" fmla="*/ 2339559 w 12191984"/>
              <a:gd name="connsiteY3703" fmla="*/ 839220 h 6857991"/>
              <a:gd name="connsiteX3704" fmla="*/ 2390261 w 12191984"/>
              <a:gd name="connsiteY3704" fmla="*/ 880457 h 6857991"/>
              <a:gd name="connsiteX3705" fmla="*/ 2285970 w 12191984"/>
              <a:gd name="connsiteY3705" fmla="*/ 880457 h 6857991"/>
              <a:gd name="connsiteX3706" fmla="*/ 2339559 w 12191984"/>
              <a:gd name="connsiteY3706" fmla="*/ 839220 h 6857991"/>
              <a:gd name="connsiteX3707" fmla="*/ 1516760 w 12191984"/>
              <a:gd name="connsiteY3707" fmla="*/ 797983 h 6857991"/>
              <a:gd name="connsiteX3708" fmla="*/ 1516760 w 12191984"/>
              <a:gd name="connsiteY3708" fmla="*/ 978598 h 6857991"/>
              <a:gd name="connsiteX3709" fmla="*/ 1539844 w 12191984"/>
              <a:gd name="connsiteY3709" fmla="*/ 1001691 h 6857991"/>
              <a:gd name="connsiteX3710" fmla="*/ 1569112 w 12191984"/>
              <a:gd name="connsiteY3710" fmla="*/ 1001691 h 6857991"/>
              <a:gd name="connsiteX3711" fmla="*/ 1569112 w 12191984"/>
              <a:gd name="connsiteY3711" fmla="*/ 797983 h 6857991"/>
              <a:gd name="connsiteX3712" fmla="*/ 2339559 w 12191984"/>
              <a:gd name="connsiteY3712" fmla="*/ 792623 h 6857991"/>
              <a:gd name="connsiteX3713" fmla="*/ 2231969 w 12191984"/>
              <a:gd name="connsiteY3713" fmla="*/ 900250 h 6857991"/>
              <a:gd name="connsiteX3714" fmla="*/ 2343681 w 12191984"/>
              <a:gd name="connsiteY3714" fmla="*/ 1007876 h 6857991"/>
              <a:gd name="connsiteX3715" fmla="*/ 2432720 w 12191984"/>
              <a:gd name="connsiteY3715" fmla="*/ 964166 h 6857991"/>
              <a:gd name="connsiteX3716" fmla="*/ 2405101 w 12191984"/>
              <a:gd name="connsiteY3716" fmla="*/ 948083 h 6857991"/>
              <a:gd name="connsiteX3717" fmla="*/ 2380368 w 12191984"/>
              <a:gd name="connsiteY3717" fmla="*/ 948908 h 6857991"/>
              <a:gd name="connsiteX3718" fmla="*/ 2344506 w 12191984"/>
              <a:gd name="connsiteY3718" fmla="*/ 959630 h 6857991"/>
              <a:gd name="connsiteX3719" fmla="*/ 2286795 w 12191984"/>
              <a:gd name="connsiteY3719" fmla="*/ 921693 h 6857991"/>
              <a:gd name="connsiteX3720" fmla="*/ 2440553 w 12191984"/>
              <a:gd name="connsiteY3720" fmla="*/ 921693 h 6857991"/>
              <a:gd name="connsiteX3721" fmla="*/ 2442614 w 12191984"/>
              <a:gd name="connsiteY3721" fmla="*/ 900250 h 6857991"/>
              <a:gd name="connsiteX3722" fmla="*/ 2339559 w 12191984"/>
              <a:gd name="connsiteY3722" fmla="*/ 792623 h 6857991"/>
              <a:gd name="connsiteX3723" fmla="*/ 1712565 w 12191984"/>
              <a:gd name="connsiteY3723" fmla="*/ 792210 h 6857991"/>
              <a:gd name="connsiteX3724" fmla="*/ 1613632 w 12191984"/>
              <a:gd name="connsiteY3724" fmla="*/ 899837 h 6857991"/>
              <a:gd name="connsiteX3725" fmla="*/ 1712565 w 12191984"/>
              <a:gd name="connsiteY3725" fmla="*/ 1007464 h 6857991"/>
              <a:gd name="connsiteX3726" fmla="*/ 1778933 w 12191984"/>
              <a:gd name="connsiteY3726" fmla="*/ 977774 h 6857991"/>
              <a:gd name="connsiteX3727" fmla="*/ 1778933 w 12191984"/>
              <a:gd name="connsiteY3727" fmla="*/ 978599 h 6857991"/>
              <a:gd name="connsiteX3728" fmla="*/ 1802018 w 12191984"/>
              <a:gd name="connsiteY3728" fmla="*/ 1001691 h 6857991"/>
              <a:gd name="connsiteX3729" fmla="*/ 1831285 w 12191984"/>
              <a:gd name="connsiteY3729" fmla="*/ 1001691 h 6857991"/>
              <a:gd name="connsiteX3730" fmla="*/ 1831285 w 12191984"/>
              <a:gd name="connsiteY3730" fmla="*/ 797983 h 6857991"/>
              <a:gd name="connsiteX3731" fmla="*/ 1778933 w 12191984"/>
              <a:gd name="connsiteY3731" fmla="*/ 797983 h 6857991"/>
              <a:gd name="connsiteX3732" fmla="*/ 1778933 w 12191984"/>
              <a:gd name="connsiteY3732" fmla="*/ 821900 h 6857991"/>
              <a:gd name="connsiteX3733" fmla="*/ 1712565 w 12191984"/>
              <a:gd name="connsiteY3733" fmla="*/ 792210 h 6857991"/>
              <a:gd name="connsiteX3734" fmla="*/ 894303 w 12191984"/>
              <a:gd name="connsiteY3734" fmla="*/ 792209 h 6857991"/>
              <a:gd name="connsiteX3735" fmla="*/ 782178 w 12191984"/>
              <a:gd name="connsiteY3735" fmla="*/ 904372 h 6857991"/>
              <a:gd name="connsiteX3736" fmla="*/ 894303 w 12191984"/>
              <a:gd name="connsiteY3736" fmla="*/ 1016535 h 6857991"/>
              <a:gd name="connsiteX3737" fmla="*/ 1006427 w 12191984"/>
              <a:gd name="connsiteY3737" fmla="*/ 904372 h 6857991"/>
              <a:gd name="connsiteX3738" fmla="*/ 894303 w 12191984"/>
              <a:gd name="connsiteY3738" fmla="*/ 792209 h 6857991"/>
              <a:gd name="connsiteX3739" fmla="*/ 1228205 w 12191984"/>
              <a:gd name="connsiteY3739" fmla="*/ 716335 h 6857991"/>
              <a:gd name="connsiteX3740" fmla="*/ 1324665 w 12191984"/>
              <a:gd name="connsiteY3740" fmla="*/ 1001691 h 6857991"/>
              <a:gd name="connsiteX3741" fmla="*/ 1394331 w 12191984"/>
              <a:gd name="connsiteY3741" fmla="*/ 1001691 h 6857991"/>
              <a:gd name="connsiteX3742" fmla="*/ 1490377 w 12191984"/>
              <a:gd name="connsiteY3742" fmla="*/ 716335 h 6857991"/>
              <a:gd name="connsiteX3743" fmla="*/ 1445858 w 12191984"/>
              <a:gd name="connsiteY3743" fmla="*/ 716335 h 6857991"/>
              <a:gd name="connsiteX3744" fmla="*/ 1423597 w 12191984"/>
              <a:gd name="connsiteY3744" fmla="*/ 732417 h 6857991"/>
              <a:gd name="connsiteX3745" fmla="*/ 1359292 w 12191984"/>
              <a:gd name="connsiteY3745" fmla="*/ 935713 h 6857991"/>
              <a:gd name="connsiteX3746" fmla="*/ 1294573 w 12191984"/>
              <a:gd name="connsiteY3746" fmla="*/ 732417 h 6857991"/>
              <a:gd name="connsiteX3747" fmla="*/ 1272313 w 12191984"/>
              <a:gd name="connsiteY3747" fmla="*/ 716335 h 6857991"/>
              <a:gd name="connsiteX3748" fmla="*/ 1883636 w 12191984"/>
              <a:gd name="connsiteY3748" fmla="*/ 716335 h 6857991"/>
              <a:gd name="connsiteX3749" fmla="*/ 1883636 w 12191984"/>
              <a:gd name="connsiteY3749" fmla="*/ 978599 h 6857991"/>
              <a:gd name="connsiteX3750" fmla="*/ 1906720 w 12191984"/>
              <a:gd name="connsiteY3750" fmla="*/ 1001691 h 6857991"/>
              <a:gd name="connsiteX3751" fmla="*/ 1935989 w 12191984"/>
              <a:gd name="connsiteY3751" fmla="*/ 1001691 h 6857991"/>
              <a:gd name="connsiteX3752" fmla="*/ 1935989 w 12191984"/>
              <a:gd name="connsiteY3752" fmla="*/ 977774 h 6857991"/>
              <a:gd name="connsiteX3753" fmla="*/ 2001944 w 12191984"/>
              <a:gd name="connsiteY3753" fmla="*/ 1007464 h 6857991"/>
              <a:gd name="connsiteX3754" fmla="*/ 2101293 w 12191984"/>
              <a:gd name="connsiteY3754" fmla="*/ 899837 h 6857991"/>
              <a:gd name="connsiteX3755" fmla="*/ 2002356 w 12191984"/>
              <a:gd name="connsiteY3755" fmla="*/ 792210 h 6857991"/>
              <a:gd name="connsiteX3756" fmla="*/ 1936401 w 12191984"/>
              <a:gd name="connsiteY3756" fmla="*/ 821900 h 6857991"/>
              <a:gd name="connsiteX3757" fmla="*/ 1936401 w 12191984"/>
              <a:gd name="connsiteY3757" fmla="*/ 716335 h 6857991"/>
              <a:gd name="connsiteX3758" fmla="*/ 1542317 w 12191984"/>
              <a:gd name="connsiteY3758" fmla="*/ 708500 h 6857991"/>
              <a:gd name="connsiteX3759" fmla="*/ 1510164 w 12191984"/>
              <a:gd name="connsiteY3759" fmla="*/ 741077 h 6857991"/>
              <a:gd name="connsiteX3760" fmla="*/ 1542317 w 12191984"/>
              <a:gd name="connsiteY3760" fmla="*/ 773241 h 6857991"/>
              <a:gd name="connsiteX3761" fmla="*/ 1574883 w 12191984"/>
              <a:gd name="connsiteY3761" fmla="*/ 741077 h 6857991"/>
              <a:gd name="connsiteX3762" fmla="*/ 1542317 w 12191984"/>
              <a:gd name="connsiteY3762" fmla="*/ 708500 h 6857991"/>
              <a:gd name="connsiteX3763" fmla="*/ 2138395 w 12191984"/>
              <a:gd name="connsiteY3763" fmla="*/ 703964 h 6857991"/>
              <a:gd name="connsiteX3764" fmla="*/ 2138395 w 12191984"/>
              <a:gd name="connsiteY3764" fmla="*/ 978598 h 6857991"/>
              <a:gd name="connsiteX3765" fmla="*/ 2161480 w 12191984"/>
              <a:gd name="connsiteY3765" fmla="*/ 1001691 h 6857991"/>
              <a:gd name="connsiteX3766" fmla="*/ 2190748 w 12191984"/>
              <a:gd name="connsiteY3766" fmla="*/ 1001691 h 6857991"/>
              <a:gd name="connsiteX3767" fmla="*/ 2190748 w 12191984"/>
              <a:gd name="connsiteY3767" fmla="*/ 703964 h 6857991"/>
              <a:gd name="connsiteX3768" fmla="*/ 884821 w 12191984"/>
              <a:gd name="connsiteY3768" fmla="*/ 651181 h 6857991"/>
              <a:gd name="connsiteX3769" fmla="*/ 637487 w 12191984"/>
              <a:gd name="connsiteY3769" fmla="*/ 916331 h 6857991"/>
              <a:gd name="connsiteX3770" fmla="*/ 656450 w 12191984"/>
              <a:gd name="connsiteY3770" fmla="*/ 1007051 h 6857991"/>
              <a:gd name="connsiteX3771" fmla="*/ 674587 w 12191984"/>
              <a:gd name="connsiteY3771" fmla="*/ 1000041 h 6857991"/>
              <a:gd name="connsiteX3772" fmla="*/ 691489 w 12191984"/>
              <a:gd name="connsiteY3772" fmla="*/ 965402 h 6857991"/>
              <a:gd name="connsiteX3773" fmla="*/ 684069 w 12191984"/>
              <a:gd name="connsiteY3773" fmla="*/ 909733 h 6857991"/>
              <a:gd name="connsiteX3774" fmla="*/ 909554 w 12191984"/>
              <a:gd name="connsiteY3774" fmla="*/ 698603 h 6857991"/>
              <a:gd name="connsiteX3775" fmla="*/ 1107009 w 12191984"/>
              <a:gd name="connsiteY3775" fmla="*/ 912620 h 6857991"/>
              <a:gd name="connsiteX3776" fmla="*/ 1099589 w 12191984"/>
              <a:gd name="connsiteY3776" fmla="*/ 965402 h 6857991"/>
              <a:gd name="connsiteX3777" fmla="*/ 1116490 w 12191984"/>
              <a:gd name="connsiteY3777" fmla="*/ 1000041 h 6857991"/>
              <a:gd name="connsiteX3778" fmla="*/ 1135040 w 12191984"/>
              <a:gd name="connsiteY3778" fmla="*/ 1007463 h 6857991"/>
              <a:gd name="connsiteX3779" fmla="*/ 1154414 w 12191984"/>
              <a:gd name="connsiteY3779" fmla="*/ 909733 h 6857991"/>
              <a:gd name="connsiteX3780" fmla="*/ 884821 w 12191984"/>
              <a:gd name="connsiteY3780" fmla="*/ 651181 h 6857991"/>
              <a:gd name="connsiteX3781" fmla="*/ 0 w 12191984"/>
              <a:gd name="connsiteY3781" fmla="*/ 0 h 6857991"/>
              <a:gd name="connsiteX3782" fmla="*/ 12191984 w 12191984"/>
              <a:gd name="connsiteY3782" fmla="*/ 0 h 6857991"/>
              <a:gd name="connsiteX3783" fmla="*/ 12191984 w 12191984"/>
              <a:gd name="connsiteY3783" fmla="*/ 6857991 h 6857991"/>
              <a:gd name="connsiteX3784" fmla="*/ 0 w 12191984"/>
              <a:gd name="connsiteY3784" fmla="*/ 6857991 h 685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Lst>
            <a:rect l="l" t="t" r="r" b="b"/>
            <a:pathLst>
              <a:path w="12191984" h="6857991">
                <a:moveTo>
                  <a:pt x="9140837" y="6214106"/>
                </a:moveTo>
                <a:lnTo>
                  <a:pt x="9165217" y="6215044"/>
                </a:lnTo>
                <a:cubicBezTo>
                  <a:pt x="9170842" y="6215044"/>
                  <a:pt x="9174593" y="6216921"/>
                  <a:pt x="9178344" y="6218799"/>
                </a:cubicBezTo>
                <a:cubicBezTo>
                  <a:pt x="9181157" y="6220676"/>
                  <a:pt x="9183032" y="6224431"/>
                  <a:pt x="9183032" y="6228185"/>
                </a:cubicBezTo>
                <a:cubicBezTo>
                  <a:pt x="9183032" y="6230063"/>
                  <a:pt x="9183032" y="6232879"/>
                  <a:pt x="9181157" y="6235694"/>
                </a:cubicBezTo>
                <a:cubicBezTo>
                  <a:pt x="9180219" y="6237572"/>
                  <a:pt x="9178344" y="6240388"/>
                  <a:pt x="9176468" y="6241326"/>
                </a:cubicBezTo>
                <a:cubicBezTo>
                  <a:pt x="9174593" y="6242265"/>
                  <a:pt x="9171780" y="6244142"/>
                  <a:pt x="9168029" y="6245081"/>
                </a:cubicBezTo>
                <a:cubicBezTo>
                  <a:pt x="9164279" y="6246020"/>
                  <a:pt x="9160528" y="6246958"/>
                  <a:pt x="9154902" y="6246958"/>
                </a:cubicBezTo>
                <a:cubicBezTo>
                  <a:pt x="9146463" y="6246958"/>
                  <a:pt x="9139900" y="6246020"/>
                  <a:pt x="9135211" y="6243204"/>
                </a:cubicBezTo>
                <a:cubicBezTo>
                  <a:pt x="9130523" y="6241326"/>
                  <a:pt x="9128647" y="6237572"/>
                  <a:pt x="9128647" y="6232879"/>
                </a:cubicBezTo>
                <a:cubicBezTo>
                  <a:pt x="9128647" y="6231001"/>
                  <a:pt x="9129585" y="6229124"/>
                  <a:pt x="9129585" y="6228185"/>
                </a:cubicBezTo>
                <a:cubicBezTo>
                  <a:pt x="9129585" y="6226308"/>
                  <a:pt x="9130523" y="6225369"/>
                  <a:pt x="9131461" y="6223492"/>
                </a:cubicBezTo>
                <a:cubicBezTo>
                  <a:pt x="9132398" y="6221615"/>
                  <a:pt x="9133336" y="6220676"/>
                  <a:pt x="9135211" y="6218799"/>
                </a:cubicBezTo>
                <a:cubicBezTo>
                  <a:pt x="9137087" y="6217860"/>
                  <a:pt x="9138962" y="6215983"/>
                  <a:pt x="9140837" y="6214106"/>
                </a:cubicBezTo>
                <a:close/>
                <a:moveTo>
                  <a:pt x="8443214" y="6214106"/>
                </a:moveTo>
                <a:lnTo>
                  <a:pt x="8467593" y="6215044"/>
                </a:lnTo>
                <a:cubicBezTo>
                  <a:pt x="8473219" y="6215044"/>
                  <a:pt x="8476969" y="6216921"/>
                  <a:pt x="8480720" y="6218799"/>
                </a:cubicBezTo>
                <a:cubicBezTo>
                  <a:pt x="8483533" y="6220676"/>
                  <a:pt x="8485408" y="6224431"/>
                  <a:pt x="8485408" y="6228185"/>
                </a:cubicBezTo>
                <a:cubicBezTo>
                  <a:pt x="8485408" y="6230063"/>
                  <a:pt x="8484471" y="6233817"/>
                  <a:pt x="8483533" y="6235694"/>
                </a:cubicBezTo>
                <a:cubicBezTo>
                  <a:pt x="8482595" y="6237572"/>
                  <a:pt x="8480720" y="6239449"/>
                  <a:pt x="8478845" y="6241326"/>
                </a:cubicBezTo>
                <a:cubicBezTo>
                  <a:pt x="8476969" y="6242265"/>
                  <a:pt x="8474156" y="6244142"/>
                  <a:pt x="8470406" y="6245081"/>
                </a:cubicBezTo>
                <a:cubicBezTo>
                  <a:pt x="8466655" y="6246020"/>
                  <a:pt x="8462904" y="6246958"/>
                  <a:pt x="8457278" y="6246958"/>
                </a:cubicBezTo>
                <a:cubicBezTo>
                  <a:pt x="8448839" y="6246958"/>
                  <a:pt x="8442276" y="6245081"/>
                  <a:pt x="8437587" y="6243204"/>
                </a:cubicBezTo>
                <a:cubicBezTo>
                  <a:pt x="8432899" y="6241326"/>
                  <a:pt x="8431024" y="6237572"/>
                  <a:pt x="8431024" y="6232879"/>
                </a:cubicBezTo>
                <a:cubicBezTo>
                  <a:pt x="8431024" y="6231001"/>
                  <a:pt x="8431961" y="6229124"/>
                  <a:pt x="8431961" y="6228185"/>
                </a:cubicBezTo>
                <a:cubicBezTo>
                  <a:pt x="8431961" y="6226308"/>
                  <a:pt x="8432899" y="6225369"/>
                  <a:pt x="8433837" y="6223492"/>
                </a:cubicBezTo>
                <a:cubicBezTo>
                  <a:pt x="8434774" y="6221615"/>
                  <a:pt x="8435712" y="6220676"/>
                  <a:pt x="8437587" y="6218799"/>
                </a:cubicBezTo>
                <a:cubicBezTo>
                  <a:pt x="8439463" y="6217860"/>
                  <a:pt x="8441338" y="6215983"/>
                  <a:pt x="8443214" y="6214106"/>
                </a:cubicBezTo>
                <a:close/>
                <a:moveTo>
                  <a:pt x="9746569" y="6196271"/>
                </a:moveTo>
                <a:cubicBezTo>
                  <a:pt x="9745631" y="6196271"/>
                  <a:pt x="9744694" y="6196271"/>
                  <a:pt x="9743756" y="6197210"/>
                </a:cubicBezTo>
                <a:cubicBezTo>
                  <a:pt x="9742818" y="6198148"/>
                  <a:pt x="9741881" y="6199087"/>
                  <a:pt x="9741881" y="6200026"/>
                </a:cubicBezTo>
                <a:cubicBezTo>
                  <a:pt x="9740943" y="6200964"/>
                  <a:pt x="9740943" y="6202841"/>
                  <a:pt x="9740943" y="6204719"/>
                </a:cubicBezTo>
                <a:lnTo>
                  <a:pt x="9740943" y="6217860"/>
                </a:lnTo>
                <a:lnTo>
                  <a:pt x="9726878" y="6246958"/>
                </a:lnTo>
                <a:cubicBezTo>
                  <a:pt x="9726878" y="6247897"/>
                  <a:pt x="9726878" y="6248835"/>
                  <a:pt x="9726878" y="6248835"/>
                </a:cubicBezTo>
                <a:cubicBezTo>
                  <a:pt x="9726878" y="6248835"/>
                  <a:pt x="9727816" y="6249774"/>
                  <a:pt x="9727816" y="6249774"/>
                </a:cubicBezTo>
                <a:cubicBezTo>
                  <a:pt x="9728753" y="6250713"/>
                  <a:pt x="9728753" y="6250713"/>
                  <a:pt x="9729691" y="6250713"/>
                </a:cubicBezTo>
                <a:cubicBezTo>
                  <a:pt x="9730629" y="6250713"/>
                  <a:pt x="9731566" y="6250713"/>
                  <a:pt x="9732504" y="6250713"/>
                </a:cubicBezTo>
                <a:cubicBezTo>
                  <a:pt x="9734379" y="6250713"/>
                  <a:pt x="9735317" y="6250713"/>
                  <a:pt x="9736255" y="6250713"/>
                </a:cubicBezTo>
                <a:cubicBezTo>
                  <a:pt x="9736255" y="6249774"/>
                  <a:pt x="9737192" y="6249774"/>
                  <a:pt x="9738130" y="6249774"/>
                </a:cubicBezTo>
                <a:cubicBezTo>
                  <a:pt x="9739068" y="6249774"/>
                  <a:pt x="9740005" y="6248835"/>
                  <a:pt x="9740005" y="6248835"/>
                </a:cubicBezTo>
                <a:cubicBezTo>
                  <a:pt x="9740005" y="6248835"/>
                  <a:pt x="9740943" y="6248835"/>
                  <a:pt x="9740943" y="6247897"/>
                </a:cubicBezTo>
                <a:lnTo>
                  <a:pt x="9755008" y="6226308"/>
                </a:lnTo>
                <a:cubicBezTo>
                  <a:pt x="9755946" y="6224430"/>
                  <a:pt x="9756883" y="6223492"/>
                  <a:pt x="9757821" y="6221614"/>
                </a:cubicBezTo>
                <a:cubicBezTo>
                  <a:pt x="9758759" y="6219737"/>
                  <a:pt x="9758759" y="6218799"/>
                  <a:pt x="9759696" y="6216921"/>
                </a:cubicBezTo>
                <a:cubicBezTo>
                  <a:pt x="9759696" y="6215044"/>
                  <a:pt x="9760634" y="6213167"/>
                  <a:pt x="9760634" y="6211289"/>
                </a:cubicBezTo>
                <a:cubicBezTo>
                  <a:pt x="9760634" y="6209412"/>
                  <a:pt x="9760634" y="6207535"/>
                  <a:pt x="9760634" y="6205657"/>
                </a:cubicBezTo>
                <a:cubicBezTo>
                  <a:pt x="9760634" y="6203780"/>
                  <a:pt x="9760634" y="6202841"/>
                  <a:pt x="9760634" y="6200026"/>
                </a:cubicBezTo>
                <a:cubicBezTo>
                  <a:pt x="9759696" y="6199087"/>
                  <a:pt x="9759696" y="6198148"/>
                  <a:pt x="9758759" y="6197210"/>
                </a:cubicBezTo>
                <a:cubicBezTo>
                  <a:pt x="9757821" y="6197210"/>
                  <a:pt x="9757821" y="6196271"/>
                  <a:pt x="9755946" y="6196271"/>
                </a:cubicBezTo>
                <a:cubicBezTo>
                  <a:pt x="9754070" y="6196271"/>
                  <a:pt x="9753133" y="6196271"/>
                  <a:pt x="9751257" y="6196271"/>
                </a:cubicBezTo>
                <a:cubicBezTo>
                  <a:pt x="9749382" y="6196271"/>
                  <a:pt x="9747506" y="6196271"/>
                  <a:pt x="9746569" y="6196271"/>
                </a:cubicBezTo>
                <a:close/>
                <a:moveTo>
                  <a:pt x="11469997" y="6175621"/>
                </a:moveTo>
                <a:lnTo>
                  <a:pt x="11485000" y="6175621"/>
                </a:lnTo>
                <a:lnTo>
                  <a:pt x="11485938" y="6175621"/>
                </a:lnTo>
                <a:lnTo>
                  <a:pt x="11485938" y="6196271"/>
                </a:lnTo>
                <a:cubicBezTo>
                  <a:pt x="11482187" y="6200965"/>
                  <a:pt x="11478436" y="6203781"/>
                  <a:pt x="11473748" y="6206596"/>
                </a:cubicBezTo>
                <a:cubicBezTo>
                  <a:pt x="11469060" y="6209412"/>
                  <a:pt x="11465309" y="6210351"/>
                  <a:pt x="11460621" y="6210351"/>
                </a:cubicBezTo>
                <a:cubicBezTo>
                  <a:pt x="11454995" y="6210351"/>
                  <a:pt x="11450307" y="6208474"/>
                  <a:pt x="11447493" y="6205658"/>
                </a:cubicBezTo>
                <a:cubicBezTo>
                  <a:pt x="11444680" y="6201903"/>
                  <a:pt x="11442805" y="6198149"/>
                  <a:pt x="11442805" y="6193455"/>
                </a:cubicBezTo>
                <a:cubicBezTo>
                  <a:pt x="11442805" y="6190640"/>
                  <a:pt x="11443743" y="6187824"/>
                  <a:pt x="11444680" y="6185946"/>
                </a:cubicBezTo>
                <a:cubicBezTo>
                  <a:pt x="11445618" y="6184069"/>
                  <a:pt x="11447493" y="6182192"/>
                  <a:pt x="11449369" y="6180314"/>
                </a:cubicBezTo>
                <a:cubicBezTo>
                  <a:pt x="11451244" y="6178437"/>
                  <a:pt x="11454057" y="6177498"/>
                  <a:pt x="11457808" y="6176560"/>
                </a:cubicBezTo>
                <a:cubicBezTo>
                  <a:pt x="11460621" y="6175621"/>
                  <a:pt x="11465309" y="6175621"/>
                  <a:pt x="11469997" y="6175621"/>
                </a:cubicBezTo>
                <a:close/>
                <a:moveTo>
                  <a:pt x="10490137" y="6175621"/>
                </a:moveTo>
                <a:lnTo>
                  <a:pt x="10505140" y="6175621"/>
                </a:lnTo>
                <a:lnTo>
                  <a:pt x="10506078" y="6175621"/>
                </a:lnTo>
                <a:lnTo>
                  <a:pt x="10506078" y="6196271"/>
                </a:lnTo>
                <a:cubicBezTo>
                  <a:pt x="10502327" y="6200965"/>
                  <a:pt x="10498576" y="6203781"/>
                  <a:pt x="10493888" y="6206596"/>
                </a:cubicBezTo>
                <a:cubicBezTo>
                  <a:pt x="10489200" y="6209412"/>
                  <a:pt x="10485449" y="6210351"/>
                  <a:pt x="10480761" y="6210351"/>
                </a:cubicBezTo>
                <a:cubicBezTo>
                  <a:pt x="10475135" y="6210351"/>
                  <a:pt x="10470446" y="6208474"/>
                  <a:pt x="10467633" y="6205658"/>
                </a:cubicBezTo>
                <a:cubicBezTo>
                  <a:pt x="10464820" y="6201903"/>
                  <a:pt x="10462945" y="6198149"/>
                  <a:pt x="10462945" y="6193455"/>
                </a:cubicBezTo>
                <a:cubicBezTo>
                  <a:pt x="10462945" y="6190640"/>
                  <a:pt x="10463883" y="6187824"/>
                  <a:pt x="10464820" y="6185946"/>
                </a:cubicBezTo>
                <a:cubicBezTo>
                  <a:pt x="10465758" y="6184069"/>
                  <a:pt x="10467633" y="6182192"/>
                  <a:pt x="10469509" y="6180314"/>
                </a:cubicBezTo>
                <a:cubicBezTo>
                  <a:pt x="10471384" y="6178437"/>
                  <a:pt x="10474197" y="6177498"/>
                  <a:pt x="10477948" y="6176560"/>
                </a:cubicBezTo>
                <a:cubicBezTo>
                  <a:pt x="10480761" y="6175621"/>
                  <a:pt x="10485449" y="6175621"/>
                  <a:pt x="10490137" y="6175621"/>
                </a:cubicBezTo>
                <a:close/>
                <a:moveTo>
                  <a:pt x="8994561" y="6133382"/>
                </a:moveTo>
                <a:cubicBezTo>
                  <a:pt x="8999250" y="6133382"/>
                  <a:pt x="9003938" y="6135259"/>
                  <a:pt x="9008626" y="6138075"/>
                </a:cubicBezTo>
                <a:cubicBezTo>
                  <a:pt x="9013315" y="6140891"/>
                  <a:pt x="9018003" y="6145584"/>
                  <a:pt x="9022691" y="6151216"/>
                </a:cubicBezTo>
                <a:lnTo>
                  <a:pt x="9021753" y="6151216"/>
                </a:lnTo>
                <a:lnTo>
                  <a:pt x="9021753" y="6188762"/>
                </a:lnTo>
                <a:cubicBezTo>
                  <a:pt x="9018941" y="6191578"/>
                  <a:pt x="9017065" y="6194394"/>
                  <a:pt x="9014252" y="6197210"/>
                </a:cubicBezTo>
                <a:cubicBezTo>
                  <a:pt x="9011439" y="6199087"/>
                  <a:pt x="9008626" y="6201903"/>
                  <a:pt x="9006751" y="6202841"/>
                </a:cubicBezTo>
                <a:cubicBezTo>
                  <a:pt x="9004876" y="6203780"/>
                  <a:pt x="9002062" y="6204719"/>
                  <a:pt x="9000187" y="6205657"/>
                </a:cubicBezTo>
                <a:cubicBezTo>
                  <a:pt x="8998312" y="6206596"/>
                  <a:pt x="8995499" y="6206596"/>
                  <a:pt x="8993623" y="6206596"/>
                </a:cubicBezTo>
                <a:cubicBezTo>
                  <a:pt x="8988935" y="6206596"/>
                  <a:pt x="8985185" y="6205657"/>
                  <a:pt x="8982372" y="6203780"/>
                </a:cubicBezTo>
                <a:cubicBezTo>
                  <a:pt x="8979559" y="6201903"/>
                  <a:pt x="8976746" y="6199087"/>
                  <a:pt x="8974870" y="6195332"/>
                </a:cubicBezTo>
                <a:cubicBezTo>
                  <a:pt x="8972995" y="6191578"/>
                  <a:pt x="8972057" y="6187823"/>
                  <a:pt x="8971120" y="6183130"/>
                </a:cubicBezTo>
                <a:cubicBezTo>
                  <a:pt x="8970182" y="6178437"/>
                  <a:pt x="8970182" y="6173743"/>
                  <a:pt x="8970182" y="6169050"/>
                </a:cubicBezTo>
                <a:cubicBezTo>
                  <a:pt x="8970182" y="6164357"/>
                  <a:pt x="8970182" y="6160602"/>
                  <a:pt x="8971120" y="6155909"/>
                </a:cubicBezTo>
                <a:cubicBezTo>
                  <a:pt x="8972057" y="6152155"/>
                  <a:pt x="8973932" y="6148400"/>
                  <a:pt x="8975808" y="6144645"/>
                </a:cubicBezTo>
                <a:cubicBezTo>
                  <a:pt x="8977683" y="6140891"/>
                  <a:pt x="8980496" y="6138075"/>
                  <a:pt x="8983309" y="6136198"/>
                </a:cubicBezTo>
                <a:cubicBezTo>
                  <a:pt x="8986122" y="6134320"/>
                  <a:pt x="8989873" y="6133382"/>
                  <a:pt x="8994561" y="6133382"/>
                </a:cubicBezTo>
                <a:close/>
                <a:moveTo>
                  <a:pt x="11109933" y="6132443"/>
                </a:moveTo>
                <a:cubicBezTo>
                  <a:pt x="11115560" y="6132443"/>
                  <a:pt x="11120248" y="6133381"/>
                  <a:pt x="11123998" y="6135259"/>
                </a:cubicBezTo>
                <a:cubicBezTo>
                  <a:pt x="11127749" y="6137136"/>
                  <a:pt x="11131500" y="6139952"/>
                  <a:pt x="11133375" y="6143706"/>
                </a:cubicBezTo>
                <a:cubicBezTo>
                  <a:pt x="11135250" y="6147461"/>
                  <a:pt x="11137126" y="6151216"/>
                  <a:pt x="11138063" y="6155909"/>
                </a:cubicBezTo>
                <a:cubicBezTo>
                  <a:pt x="11139001" y="6160602"/>
                  <a:pt x="11139939" y="6166234"/>
                  <a:pt x="11139939" y="6170927"/>
                </a:cubicBezTo>
                <a:cubicBezTo>
                  <a:pt x="11139939" y="6176559"/>
                  <a:pt x="11139939" y="6181252"/>
                  <a:pt x="11138063" y="6185946"/>
                </a:cubicBezTo>
                <a:cubicBezTo>
                  <a:pt x="11136188" y="6190639"/>
                  <a:pt x="11135250" y="6194393"/>
                  <a:pt x="11132437" y="6198148"/>
                </a:cubicBezTo>
                <a:cubicBezTo>
                  <a:pt x="11129625" y="6200964"/>
                  <a:pt x="11126812" y="6203780"/>
                  <a:pt x="11123061" y="6205657"/>
                </a:cubicBezTo>
                <a:cubicBezTo>
                  <a:pt x="11119310" y="6207534"/>
                  <a:pt x="11114622" y="6208473"/>
                  <a:pt x="11109933" y="6208473"/>
                </a:cubicBezTo>
                <a:cubicBezTo>
                  <a:pt x="11104307" y="6208473"/>
                  <a:pt x="11099619" y="6207534"/>
                  <a:pt x="11095868" y="6205657"/>
                </a:cubicBezTo>
                <a:cubicBezTo>
                  <a:pt x="11092118" y="6203780"/>
                  <a:pt x="11088367" y="6200964"/>
                  <a:pt x="11086492" y="6197209"/>
                </a:cubicBezTo>
                <a:cubicBezTo>
                  <a:pt x="11084617" y="6193455"/>
                  <a:pt x="11082741" y="6189700"/>
                  <a:pt x="11081803" y="6185007"/>
                </a:cubicBezTo>
                <a:cubicBezTo>
                  <a:pt x="11080866" y="6180314"/>
                  <a:pt x="11079928" y="6175620"/>
                  <a:pt x="11079928" y="6169989"/>
                </a:cubicBezTo>
                <a:cubicBezTo>
                  <a:pt x="11079928" y="6164357"/>
                  <a:pt x="11080866" y="6159663"/>
                  <a:pt x="11081803" y="6154970"/>
                </a:cubicBezTo>
                <a:cubicBezTo>
                  <a:pt x="11083679" y="6150277"/>
                  <a:pt x="11084617" y="6146522"/>
                  <a:pt x="11087430" y="6142768"/>
                </a:cubicBezTo>
                <a:cubicBezTo>
                  <a:pt x="11090243" y="6139952"/>
                  <a:pt x="11093055" y="6137136"/>
                  <a:pt x="11096806" y="6135259"/>
                </a:cubicBezTo>
                <a:cubicBezTo>
                  <a:pt x="11100557" y="6133381"/>
                  <a:pt x="11104307" y="6132443"/>
                  <a:pt x="11109933" y="6132443"/>
                </a:cubicBezTo>
                <a:close/>
                <a:moveTo>
                  <a:pt x="10642976" y="6132443"/>
                </a:moveTo>
                <a:cubicBezTo>
                  <a:pt x="10648602" y="6132443"/>
                  <a:pt x="10653291" y="6133381"/>
                  <a:pt x="10657041" y="6135259"/>
                </a:cubicBezTo>
                <a:cubicBezTo>
                  <a:pt x="10660792" y="6137136"/>
                  <a:pt x="10664543" y="6139952"/>
                  <a:pt x="10666418" y="6143706"/>
                </a:cubicBezTo>
                <a:cubicBezTo>
                  <a:pt x="10668293" y="6147461"/>
                  <a:pt x="10670169" y="6151216"/>
                  <a:pt x="10671106" y="6155909"/>
                </a:cubicBezTo>
                <a:cubicBezTo>
                  <a:pt x="10672044" y="6160602"/>
                  <a:pt x="10672982" y="6166234"/>
                  <a:pt x="10672982" y="6170927"/>
                </a:cubicBezTo>
                <a:cubicBezTo>
                  <a:pt x="10672982" y="6176559"/>
                  <a:pt x="10672982" y="6181252"/>
                  <a:pt x="10671106" y="6185946"/>
                </a:cubicBezTo>
                <a:cubicBezTo>
                  <a:pt x="10669231" y="6190639"/>
                  <a:pt x="10668293" y="6194393"/>
                  <a:pt x="10665480" y="6198148"/>
                </a:cubicBezTo>
                <a:cubicBezTo>
                  <a:pt x="10662667" y="6200964"/>
                  <a:pt x="10659854" y="6203780"/>
                  <a:pt x="10656104" y="6205657"/>
                </a:cubicBezTo>
                <a:cubicBezTo>
                  <a:pt x="10652353" y="6207534"/>
                  <a:pt x="10647665" y="6208473"/>
                  <a:pt x="10642976" y="6208473"/>
                </a:cubicBezTo>
                <a:cubicBezTo>
                  <a:pt x="10637350" y="6208473"/>
                  <a:pt x="10632662" y="6207534"/>
                  <a:pt x="10628911" y="6205657"/>
                </a:cubicBezTo>
                <a:cubicBezTo>
                  <a:pt x="10625161" y="6203780"/>
                  <a:pt x="10621410" y="6200964"/>
                  <a:pt x="10619535" y="6197209"/>
                </a:cubicBezTo>
                <a:cubicBezTo>
                  <a:pt x="10617659" y="6193455"/>
                  <a:pt x="10615784" y="6189700"/>
                  <a:pt x="10614846" y="6185007"/>
                </a:cubicBezTo>
                <a:cubicBezTo>
                  <a:pt x="10613909" y="6180314"/>
                  <a:pt x="10612971" y="6175620"/>
                  <a:pt x="10612971" y="6169989"/>
                </a:cubicBezTo>
                <a:cubicBezTo>
                  <a:pt x="10612971" y="6164357"/>
                  <a:pt x="10613909" y="6159663"/>
                  <a:pt x="10614846" y="6154970"/>
                </a:cubicBezTo>
                <a:cubicBezTo>
                  <a:pt x="10616722" y="6150277"/>
                  <a:pt x="10617659" y="6146522"/>
                  <a:pt x="10620472" y="6142768"/>
                </a:cubicBezTo>
                <a:cubicBezTo>
                  <a:pt x="10623286" y="6139952"/>
                  <a:pt x="10626098" y="6137136"/>
                  <a:pt x="10629849" y="6135259"/>
                </a:cubicBezTo>
                <a:cubicBezTo>
                  <a:pt x="10633600" y="6133381"/>
                  <a:pt x="10637350" y="6132443"/>
                  <a:pt x="10642976" y="6132443"/>
                </a:cubicBezTo>
                <a:close/>
                <a:moveTo>
                  <a:pt x="10279163" y="6132443"/>
                </a:moveTo>
                <a:cubicBezTo>
                  <a:pt x="10284789" y="6132443"/>
                  <a:pt x="10289477" y="6133381"/>
                  <a:pt x="10293228" y="6135259"/>
                </a:cubicBezTo>
                <a:cubicBezTo>
                  <a:pt x="10296978" y="6137136"/>
                  <a:pt x="10300729" y="6139952"/>
                  <a:pt x="10302604" y="6143706"/>
                </a:cubicBezTo>
                <a:cubicBezTo>
                  <a:pt x="10304480" y="6147461"/>
                  <a:pt x="10306355" y="6151216"/>
                  <a:pt x="10307292" y="6155909"/>
                </a:cubicBezTo>
                <a:cubicBezTo>
                  <a:pt x="10308230" y="6160602"/>
                  <a:pt x="10309168" y="6166234"/>
                  <a:pt x="10309168" y="6170927"/>
                </a:cubicBezTo>
                <a:cubicBezTo>
                  <a:pt x="10309168" y="6176559"/>
                  <a:pt x="10309168" y="6181252"/>
                  <a:pt x="10307292" y="6185946"/>
                </a:cubicBezTo>
                <a:cubicBezTo>
                  <a:pt x="10305417" y="6190639"/>
                  <a:pt x="10304480" y="6194393"/>
                  <a:pt x="10301666" y="6198148"/>
                </a:cubicBezTo>
                <a:cubicBezTo>
                  <a:pt x="10298854" y="6200964"/>
                  <a:pt x="10296040" y="6203780"/>
                  <a:pt x="10292290" y="6205657"/>
                </a:cubicBezTo>
                <a:cubicBezTo>
                  <a:pt x="10288539" y="6207534"/>
                  <a:pt x="10283851" y="6208473"/>
                  <a:pt x="10279163" y="6208473"/>
                </a:cubicBezTo>
                <a:cubicBezTo>
                  <a:pt x="10273536" y="6208473"/>
                  <a:pt x="10268848" y="6207534"/>
                  <a:pt x="10265098" y="6205657"/>
                </a:cubicBezTo>
                <a:cubicBezTo>
                  <a:pt x="10261347" y="6203780"/>
                  <a:pt x="10257596" y="6200964"/>
                  <a:pt x="10255721" y="6197209"/>
                </a:cubicBezTo>
                <a:cubicBezTo>
                  <a:pt x="10253845" y="6193455"/>
                  <a:pt x="10251970" y="6189700"/>
                  <a:pt x="10251033" y="6185007"/>
                </a:cubicBezTo>
                <a:cubicBezTo>
                  <a:pt x="10250095" y="6180314"/>
                  <a:pt x="10249157" y="6175620"/>
                  <a:pt x="10249157" y="6169989"/>
                </a:cubicBezTo>
                <a:cubicBezTo>
                  <a:pt x="10249157" y="6164357"/>
                  <a:pt x="10250095" y="6159663"/>
                  <a:pt x="10251033" y="6154970"/>
                </a:cubicBezTo>
                <a:cubicBezTo>
                  <a:pt x="10252908" y="6150277"/>
                  <a:pt x="10253845" y="6146522"/>
                  <a:pt x="10256659" y="6142768"/>
                </a:cubicBezTo>
                <a:cubicBezTo>
                  <a:pt x="10259472" y="6139952"/>
                  <a:pt x="10262285" y="6137136"/>
                  <a:pt x="10266035" y="6135259"/>
                </a:cubicBezTo>
                <a:cubicBezTo>
                  <a:pt x="10269786" y="6133381"/>
                  <a:pt x="10273536" y="6132443"/>
                  <a:pt x="10279163" y="6132443"/>
                </a:cubicBezTo>
                <a:close/>
                <a:moveTo>
                  <a:pt x="9555285" y="6132443"/>
                </a:moveTo>
                <a:cubicBezTo>
                  <a:pt x="9563724" y="6132443"/>
                  <a:pt x="9569350" y="6134320"/>
                  <a:pt x="9574038" y="6139952"/>
                </a:cubicBezTo>
                <a:cubicBezTo>
                  <a:pt x="9578726" y="6145584"/>
                  <a:pt x="9580602" y="6152155"/>
                  <a:pt x="9580602" y="6161541"/>
                </a:cubicBezTo>
                <a:lnTo>
                  <a:pt x="9580602" y="6162480"/>
                </a:lnTo>
                <a:lnTo>
                  <a:pt x="9529030" y="6162480"/>
                </a:lnTo>
                <a:cubicBezTo>
                  <a:pt x="9529030" y="6158725"/>
                  <a:pt x="9529968" y="6154971"/>
                  <a:pt x="9530906" y="6151216"/>
                </a:cubicBezTo>
                <a:cubicBezTo>
                  <a:pt x="9531843" y="6147461"/>
                  <a:pt x="9533719" y="6144645"/>
                  <a:pt x="9535594" y="6141830"/>
                </a:cubicBezTo>
                <a:cubicBezTo>
                  <a:pt x="9538407" y="6139014"/>
                  <a:pt x="9541220" y="6137136"/>
                  <a:pt x="9544033" y="6135259"/>
                </a:cubicBezTo>
                <a:cubicBezTo>
                  <a:pt x="9546846" y="6133382"/>
                  <a:pt x="9550596" y="6132443"/>
                  <a:pt x="9555285" y="6132443"/>
                </a:cubicBezTo>
                <a:close/>
                <a:moveTo>
                  <a:pt x="9375253" y="6132443"/>
                </a:moveTo>
                <a:cubicBezTo>
                  <a:pt x="9383692" y="6132443"/>
                  <a:pt x="9389318" y="6134320"/>
                  <a:pt x="9394006" y="6139952"/>
                </a:cubicBezTo>
                <a:cubicBezTo>
                  <a:pt x="9398695" y="6145584"/>
                  <a:pt x="9400570" y="6152155"/>
                  <a:pt x="9400570" y="6161541"/>
                </a:cubicBezTo>
                <a:lnTo>
                  <a:pt x="9400570" y="6162480"/>
                </a:lnTo>
                <a:lnTo>
                  <a:pt x="9348998" y="6162480"/>
                </a:lnTo>
                <a:cubicBezTo>
                  <a:pt x="9348998" y="6158725"/>
                  <a:pt x="9349936" y="6154971"/>
                  <a:pt x="9350874" y="6151216"/>
                </a:cubicBezTo>
                <a:cubicBezTo>
                  <a:pt x="9351811" y="6147461"/>
                  <a:pt x="9353687" y="6144645"/>
                  <a:pt x="9355562" y="6141830"/>
                </a:cubicBezTo>
                <a:cubicBezTo>
                  <a:pt x="9358375" y="6139014"/>
                  <a:pt x="9361188" y="6137136"/>
                  <a:pt x="9364001" y="6135259"/>
                </a:cubicBezTo>
                <a:cubicBezTo>
                  <a:pt x="9366814" y="6133382"/>
                  <a:pt x="9370565" y="6132443"/>
                  <a:pt x="9375253" y="6132443"/>
                </a:cubicBezTo>
                <a:close/>
                <a:moveTo>
                  <a:pt x="9153964" y="6132443"/>
                </a:moveTo>
                <a:cubicBezTo>
                  <a:pt x="9160528" y="6132443"/>
                  <a:pt x="9165217" y="6134321"/>
                  <a:pt x="9168967" y="6138075"/>
                </a:cubicBezTo>
                <a:cubicBezTo>
                  <a:pt x="9172718" y="6141830"/>
                  <a:pt x="9174593" y="6146523"/>
                  <a:pt x="9174593" y="6153094"/>
                </a:cubicBezTo>
                <a:cubicBezTo>
                  <a:pt x="9174593" y="6155909"/>
                  <a:pt x="9173656" y="6157787"/>
                  <a:pt x="9174593" y="6161541"/>
                </a:cubicBezTo>
                <a:cubicBezTo>
                  <a:pt x="9173656" y="6164357"/>
                  <a:pt x="9172718" y="6166235"/>
                  <a:pt x="9170842" y="6168112"/>
                </a:cubicBezTo>
                <a:cubicBezTo>
                  <a:pt x="9168967" y="6169989"/>
                  <a:pt x="9167092" y="6171867"/>
                  <a:pt x="9164279" y="6172805"/>
                </a:cubicBezTo>
                <a:cubicBezTo>
                  <a:pt x="9161466" y="6173744"/>
                  <a:pt x="9158653" y="6174682"/>
                  <a:pt x="9154902" y="6174682"/>
                </a:cubicBezTo>
                <a:cubicBezTo>
                  <a:pt x="9148338" y="6174682"/>
                  <a:pt x="9143650" y="6172805"/>
                  <a:pt x="9139900" y="6169051"/>
                </a:cubicBezTo>
                <a:cubicBezTo>
                  <a:pt x="9136149" y="6165296"/>
                  <a:pt x="9134273" y="6160603"/>
                  <a:pt x="9134273" y="6154032"/>
                </a:cubicBezTo>
                <a:cubicBezTo>
                  <a:pt x="9134273" y="6151216"/>
                  <a:pt x="9134273" y="6147462"/>
                  <a:pt x="9135211" y="6145584"/>
                </a:cubicBezTo>
                <a:cubicBezTo>
                  <a:pt x="9136149" y="6143707"/>
                  <a:pt x="9137087" y="6140891"/>
                  <a:pt x="9138962" y="6139014"/>
                </a:cubicBezTo>
                <a:cubicBezTo>
                  <a:pt x="9140837" y="6137137"/>
                  <a:pt x="9142712" y="6135259"/>
                  <a:pt x="9145526" y="6134321"/>
                </a:cubicBezTo>
                <a:cubicBezTo>
                  <a:pt x="9147401" y="6133382"/>
                  <a:pt x="9150214" y="6132443"/>
                  <a:pt x="9153964" y="6132443"/>
                </a:cubicBezTo>
                <a:close/>
                <a:moveTo>
                  <a:pt x="8456341" y="6132443"/>
                </a:moveTo>
                <a:cubicBezTo>
                  <a:pt x="8462904" y="6132443"/>
                  <a:pt x="8467593" y="6134321"/>
                  <a:pt x="8471343" y="6138075"/>
                </a:cubicBezTo>
                <a:cubicBezTo>
                  <a:pt x="8475094" y="6141830"/>
                  <a:pt x="8476969" y="6146523"/>
                  <a:pt x="8476969" y="6153094"/>
                </a:cubicBezTo>
                <a:cubicBezTo>
                  <a:pt x="8476969" y="6155909"/>
                  <a:pt x="8476032" y="6157787"/>
                  <a:pt x="8476969" y="6161541"/>
                </a:cubicBezTo>
                <a:cubicBezTo>
                  <a:pt x="8476032" y="6164357"/>
                  <a:pt x="8475094" y="6166235"/>
                  <a:pt x="8473219" y="6168112"/>
                </a:cubicBezTo>
                <a:cubicBezTo>
                  <a:pt x="8471343" y="6169989"/>
                  <a:pt x="8469468" y="6171867"/>
                  <a:pt x="8466655" y="6172805"/>
                </a:cubicBezTo>
                <a:cubicBezTo>
                  <a:pt x="8463842" y="6173744"/>
                  <a:pt x="8461029" y="6174682"/>
                  <a:pt x="8457278" y="6174682"/>
                </a:cubicBezTo>
                <a:cubicBezTo>
                  <a:pt x="8450715" y="6174682"/>
                  <a:pt x="8446026" y="6172805"/>
                  <a:pt x="8442276" y="6169051"/>
                </a:cubicBezTo>
                <a:cubicBezTo>
                  <a:pt x="8438525" y="6165296"/>
                  <a:pt x="8436650" y="6160603"/>
                  <a:pt x="8436650" y="6154032"/>
                </a:cubicBezTo>
                <a:cubicBezTo>
                  <a:pt x="8436650" y="6151216"/>
                  <a:pt x="8436650" y="6148400"/>
                  <a:pt x="8437587" y="6145584"/>
                </a:cubicBezTo>
                <a:cubicBezTo>
                  <a:pt x="8438525" y="6143707"/>
                  <a:pt x="8439463" y="6140891"/>
                  <a:pt x="8441338" y="6139014"/>
                </a:cubicBezTo>
                <a:cubicBezTo>
                  <a:pt x="8443214" y="6137137"/>
                  <a:pt x="8445089" y="6135259"/>
                  <a:pt x="8447902" y="6134321"/>
                </a:cubicBezTo>
                <a:cubicBezTo>
                  <a:pt x="8449777" y="6133382"/>
                  <a:pt x="8452590" y="6132443"/>
                  <a:pt x="8456341" y="6132443"/>
                </a:cubicBezTo>
                <a:close/>
                <a:moveTo>
                  <a:pt x="8280060" y="6132443"/>
                </a:moveTo>
                <a:cubicBezTo>
                  <a:pt x="8288499" y="6132443"/>
                  <a:pt x="8294125" y="6134320"/>
                  <a:pt x="8298813" y="6139952"/>
                </a:cubicBezTo>
                <a:cubicBezTo>
                  <a:pt x="8303502" y="6145584"/>
                  <a:pt x="8305377" y="6152155"/>
                  <a:pt x="8305377" y="6161541"/>
                </a:cubicBezTo>
                <a:lnTo>
                  <a:pt x="8305377" y="6162480"/>
                </a:lnTo>
                <a:lnTo>
                  <a:pt x="8253805" y="6162480"/>
                </a:lnTo>
                <a:cubicBezTo>
                  <a:pt x="8253805" y="6158725"/>
                  <a:pt x="8254743" y="6154971"/>
                  <a:pt x="8255681" y="6151216"/>
                </a:cubicBezTo>
                <a:cubicBezTo>
                  <a:pt x="8256618" y="6147461"/>
                  <a:pt x="8258494" y="6144645"/>
                  <a:pt x="8260369" y="6141830"/>
                </a:cubicBezTo>
                <a:cubicBezTo>
                  <a:pt x="8263182" y="6139014"/>
                  <a:pt x="8265995" y="6137136"/>
                  <a:pt x="8268808" y="6135259"/>
                </a:cubicBezTo>
                <a:cubicBezTo>
                  <a:pt x="8271621" y="6133382"/>
                  <a:pt x="8275372" y="6132443"/>
                  <a:pt x="8280060" y="6132443"/>
                </a:cubicBezTo>
                <a:close/>
                <a:moveTo>
                  <a:pt x="11463433" y="6123057"/>
                </a:moveTo>
                <a:cubicBezTo>
                  <a:pt x="11459683" y="6123057"/>
                  <a:pt x="11455932" y="6123057"/>
                  <a:pt x="11452181" y="6123996"/>
                </a:cubicBezTo>
                <a:cubicBezTo>
                  <a:pt x="11448431" y="6124934"/>
                  <a:pt x="11444680" y="6125873"/>
                  <a:pt x="11441867" y="6126812"/>
                </a:cubicBezTo>
                <a:cubicBezTo>
                  <a:pt x="11438116" y="6127750"/>
                  <a:pt x="11435304" y="6129628"/>
                  <a:pt x="11433428" y="6130566"/>
                </a:cubicBezTo>
                <a:cubicBezTo>
                  <a:pt x="11431553" y="6131505"/>
                  <a:pt x="11429678" y="6132443"/>
                  <a:pt x="11428740" y="6133382"/>
                </a:cubicBezTo>
                <a:cubicBezTo>
                  <a:pt x="11427802" y="6134321"/>
                  <a:pt x="11426865" y="6135259"/>
                  <a:pt x="11426865" y="6136198"/>
                </a:cubicBezTo>
                <a:cubicBezTo>
                  <a:pt x="11426865" y="6137137"/>
                  <a:pt x="11426865" y="6138075"/>
                  <a:pt x="11426865" y="6139953"/>
                </a:cubicBezTo>
                <a:cubicBezTo>
                  <a:pt x="11426865" y="6140891"/>
                  <a:pt x="11426865" y="6141830"/>
                  <a:pt x="11426865" y="6142769"/>
                </a:cubicBezTo>
                <a:cubicBezTo>
                  <a:pt x="11426865" y="6143707"/>
                  <a:pt x="11427802" y="6143707"/>
                  <a:pt x="11427802" y="6144646"/>
                </a:cubicBezTo>
                <a:cubicBezTo>
                  <a:pt x="11427802" y="6144646"/>
                  <a:pt x="11427802" y="6145584"/>
                  <a:pt x="11428740" y="6145584"/>
                </a:cubicBezTo>
                <a:cubicBezTo>
                  <a:pt x="11429678" y="6145584"/>
                  <a:pt x="11429678" y="6145584"/>
                  <a:pt x="11430615" y="6145584"/>
                </a:cubicBezTo>
                <a:cubicBezTo>
                  <a:pt x="11431553" y="6145584"/>
                  <a:pt x="11432491" y="6144646"/>
                  <a:pt x="11434366" y="6143707"/>
                </a:cubicBezTo>
                <a:cubicBezTo>
                  <a:pt x="11436242" y="6142769"/>
                  <a:pt x="11438116" y="6140891"/>
                  <a:pt x="11440930" y="6139953"/>
                </a:cubicBezTo>
                <a:cubicBezTo>
                  <a:pt x="11443743" y="6138075"/>
                  <a:pt x="11446556" y="6137137"/>
                  <a:pt x="11450307" y="6136198"/>
                </a:cubicBezTo>
                <a:cubicBezTo>
                  <a:pt x="11453119" y="6135259"/>
                  <a:pt x="11456870" y="6134321"/>
                  <a:pt x="11461558" y="6134321"/>
                </a:cubicBezTo>
                <a:cubicBezTo>
                  <a:pt x="11465309" y="6134321"/>
                  <a:pt x="11469060" y="6135259"/>
                  <a:pt x="11471873" y="6136198"/>
                </a:cubicBezTo>
                <a:cubicBezTo>
                  <a:pt x="11474686" y="6137137"/>
                  <a:pt x="11476561" y="6138075"/>
                  <a:pt x="11478436" y="6139953"/>
                </a:cubicBezTo>
                <a:cubicBezTo>
                  <a:pt x="11480311" y="6141830"/>
                  <a:pt x="11481249" y="6143707"/>
                  <a:pt x="11482187" y="6146523"/>
                </a:cubicBezTo>
                <a:cubicBezTo>
                  <a:pt x="11483125" y="6149339"/>
                  <a:pt x="11483125" y="6152155"/>
                  <a:pt x="11483125" y="6155910"/>
                </a:cubicBezTo>
                <a:lnTo>
                  <a:pt x="11483125" y="6163419"/>
                </a:lnTo>
                <a:lnTo>
                  <a:pt x="11469997" y="6163419"/>
                </a:lnTo>
                <a:cubicBezTo>
                  <a:pt x="11462496" y="6163419"/>
                  <a:pt x="11455932" y="6164357"/>
                  <a:pt x="11450307" y="6165296"/>
                </a:cubicBezTo>
                <a:cubicBezTo>
                  <a:pt x="11444680" y="6166235"/>
                  <a:pt x="11439054" y="6169051"/>
                  <a:pt x="11435304" y="6170928"/>
                </a:cubicBezTo>
                <a:cubicBezTo>
                  <a:pt x="11431553" y="6172805"/>
                  <a:pt x="11427802" y="6176560"/>
                  <a:pt x="11425927" y="6180314"/>
                </a:cubicBezTo>
                <a:cubicBezTo>
                  <a:pt x="11424051" y="6184069"/>
                  <a:pt x="11423114" y="6188762"/>
                  <a:pt x="11423114" y="6194394"/>
                </a:cubicBezTo>
                <a:cubicBezTo>
                  <a:pt x="11423114" y="6199087"/>
                  <a:pt x="11424051" y="6202842"/>
                  <a:pt x="11425927" y="6206596"/>
                </a:cubicBezTo>
                <a:cubicBezTo>
                  <a:pt x="11427802" y="6210351"/>
                  <a:pt x="11429678" y="6213167"/>
                  <a:pt x="11432491" y="6215983"/>
                </a:cubicBezTo>
                <a:cubicBezTo>
                  <a:pt x="11435304" y="6218799"/>
                  <a:pt x="11439054" y="6220676"/>
                  <a:pt x="11442805" y="6221615"/>
                </a:cubicBezTo>
                <a:cubicBezTo>
                  <a:pt x="11446556" y="6222554"/>
                  <a:pt x="11451244" y="6223492"/>
                  <a:pt x="11455932" y="6223492"/>
                </a:cubicBezTo>
                <a:cubicBezTo>
                  <a:pt x="11461558" y="6223492"/>
                  <a:pt x="11467184" y="6222554"/>
                  <a:pt x="11471873" y="6219738"/>
                </a:cubicBezTo>
                <a:cubicBezTo>
                  <a:pt x="11477498" y="6216922"/>
                  <a:pt x="11482187" y="6214106"/>
                  <a:pt x="11485938" y="6209412"/>
                </a:cubicBezTo>
                <a:lnTo>
                  <a:pt x="11485938" y="6218799"/>
                </a:lnTo>
                <a:cubicBezTo>
                  <a:pt x="11485938" y="6219738"/>
                  <a:pt x="11485938" y="6220676"/>
                  <a:pt x="11486875" y="6220676"/>
                </a:cubicBezTo>
                <a:cubicBezTo>
                  <a:pt x="11487813" y="6220676"/>
                  <a:pt x="11488751" y="6221615"/>
                  <a:pt x="11489688" y="6221615"/>
                </a:cubicBezTo>
                <a:cubicBezTo>
                  <a:pt x="11490626" y="6221615"/>
                  <a:pt x="11492501" y="6221615"/>
                  <a:pt x="11494376" y="6221615"/>
                </a:cubicBezTo>
                <a:cubicBezTo>
                  <a:pt x="11496252" y="6221615"/>
                  <a:pt x="11498127" y="6221615"/>
                  <a:pt x="11499065" y="6221615"/>
                </a:cubicBezTo>
                <a:cubicBezTo>
                  <a:pt x="11500003" y="6221615"/>
                  <a:pt x="11500003" y="6220676"/>
                  <a:pt x="11500940" y="6220676"/>
                </a:cubicBezTo>
                <a:cubicBezTo>
                  <a:pt x="11501878" y="6220676"/>
                  <a:pt x="11501878" y="6219738"/>
                  <a:pt x="11501878" y="6218799"/>
                </a:cubicBezTo>
                <a:lnTo>
                  <a:pt x="11500940" y="6218799"/>
                </a:lnTo>
                <a:lnTo>
                  <a:pt x="11500940" y="6158726"/>
                </a:lnTo>
                <a:cubicBezTo>
                  <a:pt x="11500940" y="6152155"/>
                  <a:pt x="11500003" y="6147462"/>
                  <a:pt x="11499065" y="6142769"/>
                </a:cubicBezTo>
                <a:cubicBezTo>
                  <a:pt x="11497190" y="6138075"/>
                  <a:pt x="11495314" y="6134321"/>
                  <a:pt x="11492501" y="6131505"/>
                </a:cubicBezTo>
                <a:cubicBezTo>
                  <a:pt x="11489688" y="6128689"/>
                  <a:pt x="11485938" y="6126812"/>
                  <a:pt x="11481249" y="6124934"/>
                </a:cubicBezTo>
                <a:cubicBezTo>
                  <a:pt x="11475623" y="6123996"/>
                  <a:pt x="11469997" y="6123057"/>
                  <a:pt x="11463433" y="6123057"/>
                </a:cubicBezTo>
                <a:close/>
                <a:moveTo>
                  <a:pt x="10483573" y="6123057"/>
                </a:moveTo>
                <a:cubicBezTo>
                  <a:pt x="10479823" y="6123057"/>
                  <a:pt x="10476072" y="6123057"/>
                  <a:pt x="10472322" y="6123996"/>
                </a:cubicBezTo>
                <a:cubicBezTo>
                  <a:pt x="10468571" y="6124934"/>
                  <a:pt x="10464820" y="6125873"/>
                  <a:pt x="10462007" y="6126812"/>
                </a:cubicBezTo>
                <a:cubicBezTo>
                  <a:pt x="10458257" y="6127750"/>
                  <a:pt x="10455444" y="6129628"/>
                  <a:pt x="10453568" y="6130566"/>
                </a:cubicBezTo>
                <a:cubicBezTo>
                  <a:pt x="10451693" y="6131505"/>
                  <a:pt x="10449818" y="6132443"/>
                  <a:pt x="10448880" y="6133382"/>
                </a:cubicBezTo>
                <a:cubicBezTo>
                  <a:pt x="10447942" y="6134321"/>
                  <a:pt x="10447005" y="6135259"/>
                  <a:pt x="10447005" y="6136198"/>
                </a:cubicBezTo>
                <a:cubicBezTo>
                  <a:pt x="10447005" y="6137137"/>
                  <a:pt x="10447005" y="6138075"/>
                  <a:pt x="10447005" y="6139953"/>
                </a:cubicBezTo>
                <a:cubicBezTo>
                  <a:pt x="10447005" y="6140891"/>
                  <a:pt x="10447005" y="6141830"/>
                  <a:pt x="10447005" y="6142769"/>
                </a:cubicBezTo>
                <a:cubicBezTo>
                  <a:pt x="10447005" y="6143707"/>
                  <a:pt x="10447942" y="6143707"/>
                  <a:pt x="10447942" y="6144646"/>
                </a:cubicBezTo>
                <a:cubicBezTo>
                  <a:pt x="10447942" y="6144646"/>
                  <a:pt x="10447942" y="6145584"/>
                  <a:pt x="10448880" y="6145584"/>
                </a:cubicBezTo>
                <a:cubicBezTo>
                  <a:pt x="10449818" y="6145584"/>
                  <a:pt x="10449818" y="6145584"/>
                  <a:pt x="10450755" y="6145584"/>
                </a:cubicBezTo>
                <a:cubicBezTo>
                  <a:pt x="10451693" y="6145584"/>
                  <a:pt x="10452631" y="6144646"/>
                  <a:pt x="10454506" y="6143707"/>
                </a:cubicBezTo>
                <a:cubicBezTo>
                  <a:pt x="10456381" y="6142769"/>
                  <a:pt x="10458257" y="6140891"/>
                  <a:pt x="10461070" y="6139953"/>
                </a:cubicBezTo>
                <a:cubicBezTo>
                  <a:pt x="10463883" y="6138075"/>
                  <a:pt x="10466696" y="6137137"/>
                  <a:pt x="10470446" y="6136198"/>
                </a:cubicBezTo>
                <a:cubicBezTo>
                  <a:pt x="10473259" y="6135259"/>
                  <a:pt x="10477010" y="6134321"/>
                  <a:pt x="10481698" y="6134321"/>
                </a:cubicBezTo>
                <a:cubicBezTo>
                  <a:pt x="10485449" y="6134321"/>
                  <a:pt x="10489200" y="6135259"/>
                  <a:pt x="10492013" y="6136198"/>
                </a:cubicBezTo>
                <a:cubicBezTo>
                  <a:pt x="10494826" y="6137137"/>
                  <a:pt x="10496701" y="6138075"/>
                  <a:pt x="10498576" y="6139953"/>
                </a:cubicBezTo>
                <a:cubicBezTo>
                  <a:pt x="10500452" y="6141830"/>
                  <a:pt x="10501389" y="6143707"/>
                  <a:pt x="10502327" y="6146523"/>
                </a:cubicBezTo>
                <a:cubicBezTo>
                  <a:pt x="10503265" y="6149339"/>
                  <a:pt x="10503265" y="6152155"/>
                  <a:pt x="10503265" y="6155910"/>
                </a:cubicBezTo>
                <a:lnTo>
                  <a:pt x="10503265" y="6163419"/>
                </a:lnTo>
                <a:lnTo>
                  <a:pt x="10490137" y="6163419"/>
                </a:lnTo>
                <a:cubicBezTo>
                  <a:pt x="10482636" y="6163419"/>
                  <a:pt x="10476072" y="6164357"/>
                  <a:pt x="10470446" y="6165296"/>
                </a:cubicBezTo>
                <a:cubicBezTo>
                  <a:pt x="10464820" y="6166235"/>
                  <a:pt x="10459194" y="6169051"/>
                  <a:pt x="10455444" y="6170928"/>
                </a:cubicBezTo>
                <a:cubicBezTo>
                  <a:pt x="10451693" y="6172805"/>
                  <a:pt x="10447942" y="6176560"/>
                  <a:pt x="10446067" y="6180314"/>
                </a:cubicBezTo>
                <a:cubicBezTo>
                  <a:pt x="10444192" y="6184069"/>
                  <a:pt x="10443254" y="6188762"/>
                  <a:pt x="10443254" y="6194394"/>
                </a:cubicBezTo>
                <a:cubicBezTo>
                  <a:pt x="10443254" y="6199087"/>
                  <a:pt x="10444192" y="6202842"/>
                  <a:pt x="10446067" y="6206596"/>
                </a:cubicBezTo>
                <a:cubicBezTo>
                  <a:pt x="10447942" y="6210351"/>
                  <a:pt x="10449818" y="6213167"/>
                  <a:pt x="10452631" y="6215983"/>
                </a:cubicBezTo>
                <a:cubicBezTo>
                  <a:pt x="10455444" y="6218799"/>
                  <a:pt x="10459194" y="6220676"/>
                  <a:pt x="10462945" y="6221615"/>
                </a:cubicBezTo>
                <a:cubicBezTo>
                  <a:pt x="10466696" y="6222554"/>
                  <a:pt x="10471384" y="6223492"/>
                  <a:pt x="10476072" y="6223492"/>
                </a:cubicBezTo>
                <a:cubicBezTo>
                  <a:pt x="10481698" y="6223492"/>
                  <a:pt x="10487324" y="6222554"/>
                  <a:pt x="10492013" y="6219738"/>
                </a:cubicBezTo>
                <a:cubicBezTo>
                  <a:pt x="10497638" y="6216922"/>
                  <a:pt x="10502327" y="6214106"/>
                  <a:pt x="10506078" y="6209412"/>
                </a:cubicBezTo>
                <a:lnTo>
                  <a:pt x="10506078" y="6218799"/>
                </a:lnTo>
                <a:cubicBezTo>
                  <a:pt x="10506078" y="6219738"/>
                  <a:pt x="10506078" y="6220676"/>
                  <a:pt x="10507015" y="6220676"/>
                </a:cubicBezTo>
                <a:cubicBezTo>
                  <a:pt x="10507953" y="6220676"/>
                  <a:pt x="10508891" y="6221615"/>
                  <a:pt x="10509828" y="6221615"/>
                </a:cubicBezTo>
                <a:cubicBezTo>
                  <a:pt x="10510766" y="6221615"/>
                  <a:pt x="10512641" y="6221615"/>
                  <a:pt x="10514517" y="6221615"/>
                </a:cubicBezTo>
                <a:cubicBezTo>
                  <a:pt x="10516392" y="6221615"/>
                  <a:pt x="10518267" y="6221615"/>
                  <a:pt x="10519205" y="6221615"/>
                </a:cubicBezTo>
                <a:cubicBezTo>
                  <a:pt x="10520143" y="6221615"/>
                  <a:pt x="10520143" y="6220676"/>
                  <a:pt x="10521080" y="6220676"/>
                </a:cubicBezTo>
                <a:cubicBezTo>
                  <a:pt x="10522018" y="6220676"/>
                  <a:pt x="10522018" y="6219738"/>
                  <a:pt x="10522018" y="6218799"/>
                </a:cubicBezTo>
                <a:lnTo>
                  <a:pt x="10521080" y="6218799"/>
                </a:lnTo>
                <a:lnTo>
                  <a:pt x="10521080" y="6158726"/>
                </a:lnTo>
                <a:cubicBezTo>
                  <a:pt x="10521080" y="6152155"/>
                  <a:pt x="10520143" y="6147462"/>
                  <a:pt x="10519205" y="6142769"/>
                </a:cubicBezTo>
                <a:cubicBezTo>
                  <a:pt x="10517329" y="6138075"/>
                  <a:pt x="10515454" y="6134321"/>
                  <a:pt x="10512641" y="6131505"/>
                </a:cubicBezTo>
                <a:cubicBezTo>
                  <a:pt x="10509828" y="6128689"/>
                  <a:pt x="10506078" y="6126812"/>
                  <a:pt x="10501389" y="6124934"/>
                </a:cubicBezTo>
                <a:cubicBezTo>
                  <a:pt x="10495763" y="6123996"/>
                  <a:pt x="10490137" y="6123057"/>
                  <a:pt x="10483573" y="6123057"/>
                </a:cubicBezTo>
                <a:close/>
                <a:moveTo>
                  <a:pt x="9967857" y="6120241"/>
                </a:moveTo>
                <a:cubicBezTo>
                  <a:pt x="9966920" y="6120241"/>
                  <a:pt x="9965982" y="6121180"/>
                  <a:pt x="9965045" y="6121180"/>
                </a:cubicBezTo>
                <a:cubicBezTo>
                  <a:pt x="9965045" y="6121180"/>
                  <a:pt x="9964107" y="6122118"/>
                  <a:pt x="9964107" y="6122118"/>
                </a:cubicBezTo>
                <a:cubicBezTo>
                  <a:pt x="9964107" y="6122118"/>
                  <a:pt x="9964107" y="6122118"/>
                  <a:pt x="9964107" y="6123057"/>
                </a:cubicBezTo>
                <a:lnTo>
                  <a:pt x="9964107" y="6218799"/>
                </a:lnTo>
                <a:cubicBezTo>
                  <a:pt x="9964107" y="6219738"/>
                  <a:pt x="9964107" y="6220676"/>
                  <a:pt x="9964107" y="6220676"/>
                </a:cubicBezTo>
                <a:cubicBezTo>
                  <a:pt x="9964107" y="6220676"/>
                  <a:pt x="9964107" y="6220676"/>
                  <a:pt x="9965045" y="6221615"/>
                </a:cubicBezTo>
                <a:cubicBezTo>
                  <a:pt x="9965982" y="6222554"/>
                  <a:pt x="9966920" y="6222554"/>
                  <a:pt x="9967857" y="6222554"/>
                </a:cubicBezTo>
                <a:cubicBezTo>
                  <a:pt x="9968795" y="6222554"/>
                  <a:pt x="9969733" y="6222554"/>
                  <a:pt x="9971608" y="6222554"/>
                </a:cubicBezTo>
                <a:cubicBezTo>
                  <a:pt x="9973484" y="6222554"/>
                  <a:pt x="9975359" y="6222554"/>
                  <a:pt x="9976297" y="6222554"/>
                </a:cubicBezTo>
                <a:cubicBezTo>
                  <a:pt x="9977234" y="6222554"/>
                  <a:pt x="9979110" y="6221615"/>
                  <a:pt x="9979110" y="6221615"/>
                </a:cubicBezTo>
                <a:cubicBezTo>
                  <a:pt x="9979110" y="6221615"/>
                  <a:pt x="9980047" y="6220676"/>
                  <a:pt x="9980047" y="6220676"/>
                </a:cubicBezTo>
                <a:cubicBezTo>
                  <a:pt x="9980047" y="6219738"/>
                  <a:pt x="9980047" y="6219738"/>
                  <a:pt x="9980047" y="6218799"/>
                </a:cubicBezTo>
                <a:lnTo>
                  <a:pt x="9980047" y="6123057"/>
                </a:lnTo>
                <a:cubicBezTo>
                  <a:pt x="9980047" y="6123057"/>
                  <a:pt x="9980047" y="6122118"/>
                  <a:pt x="9980047" y="6122118"/>
                </a:cubicBezTo>
                <a:cubicBezTo>
                  <a:pt x="9980047" y="6122118"/>
                  <a:pt x="9980047" y="6121180"/>
                  <a:pt x="9979110" y="6121180"/>
                </a:cubicBezTo>
                <a:cubicBezTo>
                  <a:pt x="9978172" y="6120241"/>
                  <a:pt x="9977234" y="6120241"/>
                  <a:pt x="9976297" y="6120241"/>
                </a:cubicBezTo>
                <a:cubicBezTo>
                  <a:pt x="9974421" y="6120241"/>
                  <a:pt x="9973484" y="6120241"/>
                  <a:pt x="9971608" y="6120241"/>
                </a:cubicBezTo>
                <a:cubicBezTo>
                  <a:pt x="9970671" y="6120241"/>
                  <a:pt x="9968795" y="6120241"/>
                  <a:pt x="9967857" y="6120241"/>
                </a:cubicBezTo>
                <a:close/>
                <a:moveTo>
                  <a:pt x="9078013" y="6120241"/>
                </a:moveTo>
                <a:cubicBezTo>
                  <a:pt x="9077076" y="6120241"/>
                  <a:pt x="9076138" y="6121180"/>
                  <a:pt x="9075201" y="6121180"/>
                </a:cubicBezTo>
                <a:cubicBezTo>
                  <a:pt x="9075201" y="6121180"/>
                  <a:pt x="9074263" y="6122118"/>
                  <a:pt x="9074263" y="6122118"/>
                </a:cubicBezTo>
                <a:cubicBezTo>
                  <a:pt x="9074263" y="6122118"/>
                  <a:pt x="9074263" y="6122118"/>
                  <a:pt x="9074263" y="6123057"/>
                </a:cubicBezTo>
                <a:lnTo>
                  <a:pt x="9074263" y="6218799"/>
                </a:lnTo>
                <a:cubicBezTo>
                  <a:pt x="9074263" y="6219738"/>
                  <a:pt x="9074263" y="6220676"/>
                  <a:pt x="9074263" y="6220676"/>
                </a:cubicBezTo>
                <a:cubicBezTo>
                  <a:pt x="9074263" y="6220676"/>
                  <a:pt x="9074263" y="6220676"/>
                  <a:pt x="9075201" y="6221615"/>
                </a:cubicBezTo>
                <a:cubicBezTo>
                  <a:pt x="9076138" y="6222554"/>
                  <a:pt x="9077076" y="6222554"/>
                  <a:pt x="9078013" y="6222554"/>
                </a:cubicBezTo>
                <a:cubicBezTo>
                  <a:pt x="9078951" y="6222554"/>
                  <a:pt x="9079889" y="6222554"/>
                  <a:pt x="9081764" y="6222554"/>
                </a:cubicBezTo>
                <a:cubicBezTo>
                  <a:pt x="9083640" y="6222554"/>
                  <a:pt x="9085515" y="6222554"/>
                  <a:pt x="9086452" y="6222554"/>
                </a:cubicBezTo>
                <a:cubicBezTo>
                  <a:pt x="9087390" y="6222554"/>
                  <a:pt x="9089266" y="6221615"/>
                  <a:pt x="9089266" y="6221615"/>
                </a:cubicBezTo>
                <a:cubicBezTo>
                  <a:pt x="9089266" y="6221615"/>
                  <a:pt x="9090203" y="6220676"/>
                  <a:pt x="9090203" y="6220676"/>
                </a:cubicBezTo>
                <a:cubicBezTo>
                  <a:pt x="9090203" y="6219738"/>
                  <a:pt x="9090203" y="6219738"/>
                  <a:pt x="9090203" y="6218799"/>
                </a:cubicBezTo>
                <a:lnTo>
                  <a:pt x="9090203" y="6123057"/>
                </a:lnTo>
                <a:cubicBezTo>
                  <a:pt x="9090203" y="6123057"/>
                  <a:pt x="9090203" y="6122118"/>
                  <a:pt x="9090203" y="6122118"/>
                </a:cubicBezTo>
                <a:cubicBezTo>
                  <a:pt x="9090203" y="6122118"/>
                  <a:pt x="9090203" y="6121180"/>
                  <a:pt x="9089266" y="6121180"/>
                </a:cubicBezTo>
                <a:cubicBezTo>
                  <a:pt x="9088328" y="6120241"/>
                  <a:pt x="9087390" y="6120241"/>
                  <a:pt x="9086452" y="6120241"/>
                </a:cubicBezTo>
                <a:cubicBezTo>
                  <a:pt x="9084577" y="6120241"/>
                  <a:pt x="9083640" y="6120241"/>
                  <a:pt x="9081764" y="6120241"/>
                </a:cubicBezTo>
                <a:cubicBezTo>
                  <a:pt x="9080827" y="6120241"/>
                  <a:pt x="9078951" y="6120241"/>
                  <a:pt x="9078013" y="6120241"/>
                </a:cubicBezTo>
                <a:close/>
                <a:moveTo>
                  <a:pt x="8531355" y="6120241"/>
                </a:moveTo>
                <a:cubicBezTo>
                  <a:pt x="8530417" y="6120241"/>
                  <a:pt x="8529479" y="6121180"/>
                  <a:pt x="8528542" y="6121180"/>
                </a:cubicBezTo>
                <a:cubicBezTo>
                  <a:pt x="8528542" y="6121180"/>
                  <a:pt x="8527604" y="6122118"/>
                  <a:pt x="8527604" y="6122118"/>
                </a:cubicBezTo>
                <a:cubicBezTo>
                  <a:pt x="8527604" y="6122118"/>
                  <a:pt x="8527604" y="6122118"/>
                  <a:pt x="8527604" y="6123057"/>
                </a:cubicBezTo>
                <a:lnTo>
                  <a:pt x="8527604" y="6218799"/>
                </a:lnTo>
                <a:cubicBezTo>
                  <a:pt x="8527604" y="6219738"/>
                  <a:pt x="8527604" y="6220676"/>
                  <a:pt x="8527604" y="6220676"/>
                </a:cubicBezTo>
                <a:cubicBezTo>
                  <a:pt x="8527604" y="6220676"/>
                  <a:pt x="8527604" y="6220676"/>
                  <a:pt x="8528542" y="6221615"/>
                </a:cubicBezTo>
                <a:cubicBezTo>
                  <a:pt x="8529479" y="6222554"/>
                  <a:pt x="8530417" y="6222554"/>
                  <a:pt x="8531355" y="6222554"/>
                </a:cubicBezTo>
                <a:cubicBezTo>
                  <a:pt x="8532292" y="6222554"/>
                  <a:pt x="8533230" y="6222554"/>
                  <a:pt x="8535105" y="6222554"/>
                </a:cubicBezTo>
                <a:cubicBezTo>
                  <a:pt x="8536981" y="6222554"/>
                  <a:pt x="8538856" y="6222554"/>
                  <a:pt x="8539794" y="6222554"/>
                </a:cubicBezTo>
                <a:cubicBezTo>
                  <a:pt x="8540731" y="6222554"/>
                  <a:pt x="8541669" y="6221615"/>
                  <a:pt x="8542607" y="6221615"/>
                </a:cubicBezTo>
                <a:cubicBezTo>
                  <a:pt x="8542607" y="6221615"/>
                  <a:pt x="8543544" y="6220676"/>
                  <a:pt x="8543544" y="6220676"/>
                </a:cubicBezTo>
                <a:cubicBezTo>
                  <a:pt x="8543544" y="6219738"/>
                  <a:pt x="8543544" y="6219738"/>
                  <a:pt x="8543544" y="6218799"/>
                </a:cubicBezTo>
                <a:lnTo>
                  <a:pt x="8543544" y="6123057"/>
                </a:lnTo>
                <a:cubicBezTo>
                  <a:pt x="8543544" y="6123057"/>
                  <a:pt x="8543544" y="6122118"/>
                  <a:pt x="8543544" y="6122118"/>
                </a:cubicBezTo>
                <a:cubicBezTo>
                  <a:pt x="8543544" y="6122118"/>
                  <a:pt x="8543544" y="6121180"/>
                  <a:pt x="8542607" y="6121180"/>
                </a:cubicBezTo>
                <a:cubicBezTo>
                  <a:pt x="8541669" y="6120241"/>
                  <a:pt x="8540731" y="6120241"/>
                  <a:pt x="8539794" y="6120241"/>
                </a:cubicBezTo>
                <a:cubicBezTo>
                  <a:pt x="8537918" y="6120241"/>
                  <a:pt x="8536981" y="6120241"/>
                  <a:pt x="8535105" y="6120241"/>
                </a:cubicBezTo>
                <a:cubicBezTo>
                  <a:pt x="8534168" y="6120241"/>
                  <a:pt x="8532292" y="6120241"/>
                  <a:pt x="8531355" y="6120241"/>
                </a:cubicBezTo>
                <a:close/>
                <a:moveTo>
                  <a:pt x="9555285" y="6119302"/>
                </a:moveTo>
                <a:cubicBezTo>
                  <a:pt x="9548721" y="6119302"/>
                  <a:pt x="9542158" y="6120241"/>
                  <a:pt x="9536532" y="6123057"/>
                </a:cubicBezTo>
                <a:cubicBezTo>
                  <a:pt x="9530906" y="6124934"/>
                  <a:pt x="9526217" y="6128688"/>
                  <a:pt x="9522467" y="6133382"/>
                </a:cubicBezTo>
                <a:cubicBezTo>
                  <a:pt x="9517778" y="6138075"/>
                  <a:pt x="9514965" y="6143707"/>
                  <a:pt x="9513090" y="6150277"/>
                </a:cubicBezTo>
                <a:cubicBezTo>
                  <a:pt x="9511215" y="6155909"/>
                  <a:pt x="9510277" y="6163418"/>
                  <a:pt x="9510277" y="6171866"/>
                </a:cubicBezTo>
                <a:cubicBezTo>
                  <a:pt x="9510277" y="6180314"/>
                  <a:pt x="9511215" y="6187823"/>
                  <a:pt x="9513090" y="6194394"/>
                </a:cubicBezTo>
                <a:cubicBezTo>
                  <a:pt x="9515903" y="6200964"/>
                  <a:pt x="9518716" y="6205657"/>
                  <a:pt x="9522467" y="6210351"/>
                </a:cubicBezTo>
                <a:cubicBezTo>
                  <a:pt x="9526217" y="6214105"/>
                  <a:pt x="9531843" y="6217860"/>
                  <a:pt x="9537469" y="6219737"/>
                </a:cubicBezTo>
                <a:cubicBezTo>
                  <a:pt x="9543095" y="6221614"/>
                  <a:pt x="9550596" y="6222553"/>
                  <a:pt x="9558098" y="6222553"/>
                </a:cubicBezTo>
                <a:cubicBezTo>
                  <a:pt x="9562786" y="6222553"/>
                  <a:pt x="9567475" y="6222553"/>
                  <a:pt x="9571225" y="6221614"/>
                </a:cubicBezTo>
                <a:cubicBezTo>
                  <a:pt x="9574976" y="6221614"/>
                  <a:pt x="9578726" y="6220676"/>
                  <a:pt x="9581540" y="6219737"/>
                </a:cubicBezTo>
                <a:cubicBezTo>
                  <a:pt x="9584352" y="6218799"/>
                  <a:pt x="9587166" y="6217860"/>
                  <a:pt x="9589041" y="6216921"/>
                </a:cubicBezTo>
                <a:cubicBezTo>
                  <a:pt x="9590916" y="6215983"/>
                  <a:pt x="9592791" y="6215044"/>
                  <a:pt x="9592791" y="6215044"/>
                </a:cubicBezTo>
                <a:cubicBezTo>
                  <a:pt x="9592791" y="6215044"/>
                  <a:pt x="9592791" y="6215044"/>
                  <a:pt x="9593729" y="6214105"/>
                </a:cubicBezTo>
                <a:cubicBezTo>
                  <a:pt x="9594667" y="6213167"/>
                  <a:pt x="9594667" y="6213167"/>
                  <a:pt x="9594667" y="6212228"/>
                </a:cubicBezTo>
                <a:cubicBezTo>
                  <a:pt x="9594667" y="6211289"/>
                  <a:pt x="9594667" y="6211289"/>
                  <a:pt x="9594667" y="6210351"/>
                </a:cubicBezTo>
                <a:cubicBezTo>
                  <a:pt x="9594667" y="6209412"/>
                  <a:pt x="9594667" y="6208473"/>
                  <a:pt x="9594667" y="6207535"/>
                </a:cubicBezTo>
                <a:cubicBezTo>
                  <a:pt x="9594667" y="6206596"/>
                  <a:pt x="9594667" y="6205657"/>
                  <a:pt x="9594667" y="6204719"/>
                </a:cubicBezTo>
                <a:cubicBezTo>
                  <a:pt x="9593729" y="6203780"/>
                  <a:pt x="9593729" y="6203780"/>
                  <a:pt x="9593729" y="6202841"/>
                </a:cubicBezTo>
                <a:cubicBezTo>
                  <a:pt x="9593729" y="6202841"/>
                  <a:pt x="9592791" y="6201903"/>
                  <a:pt x="9592791" y="6201903"/>
                </a:cubicBezTo>
                <a:cubicBezTo>
                  <a:pt x="9592791" y="6201903"/>
                  <a:pt x="9592791" y="6201903"/>
                  <a:pt x="9591854" y="6201903"/>
                </a:cubicBezTo>
                <a:cubicBezTo>
                  <a:pt x="9590916" y="6201903"/>
                  <a:pt x="9589979" y="6201903"/>
                  <a:pt x="9588103" y="6202841"/>
                </a:cubicBezTo>
                <a:cubicBezTo>
                  <a:pt x="9586228" y="6203780"/>
                  <a:pt x="9584352" y="6204719"/>
                  <a:pt x="9581540" y="6205657"/>
                </a:cubicBezTo>
                <a:cubicBezTo>
                  <a:pt x="9578726" y="6206596"/>
                  <a:pt x="9575914" y="6207535"/>
                  <a:pt x="9572163" y="6208473"/>
                </a:cubicBezTo>
                <a:cubicBezTo>
                  <a:pt x="9568412" y="6209412"/>
                  <a:pt x="9564661" y="6209412"/>
                  <a:pt x="9559973" y="6209412"/>
                </a:cubicBezTo>
                <a:cubicBezTo>
                  <a:pt x="9554347" y="6209412"/>
                  <a:pt x="9549659" y="6208473"/>
                  <a:pt x="9545908" y="6206596"/>
                </a:cubicBezTo>
                <a:cubicBezTo>
                  <a:pt x="9542158" y="6205657"/>
                  <a:pt x="9539345" y="6202841"/>
                  <a:pt x="9536532" y="6200026"/>
                </a:cubicBezTo>
                <a:cubicBezTo>
                  <a:pt x="9533719" y="6196271"/>
                  <a:pt x="9531843" y="6193455"/>
                  <a:pt x="9530906" y="6188762"/>
                </a:cubicBezTo>
                <a:cubicBezTo>
                  <a:pt x="9529968" y="6185007"/>
                  <a:pt x="9529030" y="6180314"/>
                  <a:pt x="9529030" y="6174682"/>
                </a:cubicBezTo>
                <a:lnTo>
                  <a:pt x="9590916" y="6174682"/>
                </a:lnTo>
                <a:cubicBezTo>
                  <a:pt x="9592791" y="6174682"/>
                  <a:pt x="9594667" y="6173743"/>
                  <a:pt x="9595605" y="6172805"/>
                </a:cubicBezTo>
                <a:cubicBezTo>
                  <a:pt x="9596542" y="6171866"/>
                  <a:pt x="9597480" y="6169989"/>
                  <a:pt x="9597480" y="6167173"/>
                </a:cubicBezTo>
                <a:lnTo>
                  <a:pt x="9597480" y="6164357"/>
                </a:lnTo>
                <a:cubicBezTo>
                  <a:pt x="9597480" y="6157787"/>
                  <a:pt x="9596542" y="6152155"/>
                  <a:pt x="9594667" y="6146523"/>
                </a:cubicBezTo>
                <a:cubicBezTo>
                  <a:pt x="9592791" y="6140891"/>
                  <a:pt x="9590916" y="6136198"/>
                  <a:pt x="9587166" y="6132443"/>
                </a:cubicBezTo>
                <a:cubicBezTo>
                  <a:pt x="9583415" y="6128688"/>
                  <a:pt x="9579664" y="6125873"/>
                  <a:pt x="9574038" y="6123057"/>
                </a:cubicBezTo>
                <a:cubicBezTo>
                  <a:pt x="9569350" y="6120241"/>
                  <a:pt x="9562786" y="6119302"/>
                  <a:pt x="9555285" y="6119302"/>
                </a:cubicBezTo>
                <a:close/>
                <a:moveTo>
                  <a:pt x="9375253" y="6119302"/>
                </a:moveTo>
                <a:cubicBezTo>
                  <a:pt x="9368689" y="6119302"/>
                  <a:pt x="9362126" y="6120241"/>
                  <a:pt x="9356500" y="6123057"/>
                </a:cubicBezTo>
                <a:cubicBezTo>
                  <a:pt x="9350874" y="6124934"/>
                  <a:pt x="9346185" y="6128688"/>
                  <a:pt x="9342435" y="6133382"/>
                </a:cubicBezTo>
                <a:cubicBezTo>
                  <a:pt x="9337746" y="6138075"/>
                  <a:pt x="9334933" y="6143707"/>
                  <a:pt x="9333058" y="6150277"/>
                </a:cubicBezTo>
                <a:cubicBezTo>
                  <a:pt x="9331183" y="6155909"/>
                  <a:pt x="9330245" y="6163418"/>
                  <a:pt x="9330245" y="6171866"/>
                </a:cubicBezTo>
                <a:cubicBezTo>
                  <a:pt x="9330245" y="6180314"/>
                  <a:pt x="9331183" y="6187823"/>
                  <a:pt x="9333058" y="6194394"/>
                </a:cubicBezTo>
                <a:cubicBezTo>
                  <a:pt x="9335871" y="6200964"/>
                  <a:pt x="9338684" y="6205657"/>
                  <a:pt x="9342435" y="6210351"/>
                </a:cubicBezTo>
                <a:cubicBezTo>
                  <a:pt x="9346185" y="6214105"/>
                  <a:pt x="9351811" y="6217860"/>
                  <a:pt x="9357438" y="6219737"/>
                </a:cubicBezTo>
                <a:cubicBezTo>
                  <a:pt x="9363063" y="6221614"/>
                  <a:pt x="9370565" y="6222553"/>
                  <a:pt x="9378066" y="6222553"/>
                </a:cubicBezTo>
                <a:cubicBezTo>
                  <a:pt x="9382754" y="6222553"/>
                  <a:pt x="9387443" y="6222553"/>
                  <a:pt x="9391193" y="6221614"/>
                </a:cubicBezTo>
                <a:cubicBezTo>
                  <a:pt x="9394944" y="6221614"/>
                  <a:pt x="9398695" y="6220676"/>
                  <a:pt x="9401508" y="6219737"/>
                </a:cubicBezTo>
                <a:cubicBezTo>
                  <a:pt x="9404321" y="6218799"/>
                  <a:pt x="9407134" y="6217860"/>
                  <a:pt x="9409009" y="6216921"/>
                </a:cubicBezTo>
                <a:cubicBezTo>
                  <a:pt x="9410884" y="6215983"/>
                  <a:pt x="9412760" y="6215044"/>
                  <a:pt x="9412760" y="6215044"/>
                </a:cubicBezTo>
                <a:cubicBezTo>
                  <a:pt x="9412760" y="6215044"/>
                  <a:pt x="9412760" y="6215044"/>
                  <a:pt x="9413697" y="6214105"/>
                </a:cubicBezTo>
                <a:cubicBezTo>
                  <a:pt x="9414635" y="6213167"/>
                  <a:pt x="9414635" y="6213167"/>
                  <a:pt x="9414635" y="6212228"/>
                </a:cubicBezTo>
                <a:cubicBezTo>
                  <a:pt x="9414635" y="6211289"/>
                  <a:pt x="9414635" y="6211289"/>
                  <a:pt x="9414635" y="6210351"/>
                </a:cubicBezTo>
                <a:cubicBezTo>
                  <a:pt x="9414635" y="6209412"/>
                  <a:pt x="9414635" y="6208473"/>
                  <a:pt x="9414635" y="6207535"/>
                </a:cubicBezTo>
                <a:cubicBezTo>
                  <a:pt x="9414635" y="6206596"/>
                  <a:pt x="9414635" y="6205657"/>
                  <a:pt x="9414635" y="6204719"/>
                </a:cubicBezTo>
                <a:cubicBezTo>
                  <a:pt x="9413697" y="6203780"/>
                  <a:pt x="9413697" y="6203780"/>
                  <a:pt x="9413697" y="6202841"/>
                </a:cubicBezTo>
                <a:cubicBezTo>
                  <a:pt x="9413697" y="6202841"/>
                  <a:pt x="9412760" y="6201903"/>
                  <a:pt x="9412760" y="6201903"/>
                </a:cubicBezTo>
                <a:cubicBezTo>
                  <a:pt x="9412760" y="6201903"/>
                  <a:pt x="9412760" y="6201903"/>
                  <a:pt x="9411822" y="6201903"/>
                </a:cubicBezTo>
                <a:cubicBezTo>
                  <a:pt x="9410884" y="6201903"/>
                  <a:pt x="9409947" y="6201903"/>
                  <a:pt x="9408071" y="6202841"/>
                </a:cubicBezTo>
                <a:cubicBezTo>
                  <a:pt x="9406196" y="6203780"/>
                  <a:pt x="9404321" y="6204719"/>
                  <a:pt x="9401508" y="6205657"/>
                </a:cubicBezTo>
                <a:cubicBezTo>
                  <a:pt x="9398695" y="6206596"/>
                  <a:pt x="9395882" y="6207535"/>
                  <a:pt x="9392131" y="6208473"/>
                </a:cubicBezTo>
                <a:cubicBezTo>
                  <a:pt x="9388380" y="6209412"/>
                  <a:pt x="9384630" y="6209412"/>
                  <a:pt x="9379941" y="6209412"/>
                </a:cubicBezTo>
                <a:cubicBezTo>
                  <a:pt x="9374315" y="6209412"/>
                  <a:pt x="9369627" y="6208473"/>
                  <a:pt x="9365876" y="6206596"/>
                </a:cubicBezTo>
                <a:cubicBezTo>
                  <a:pt x="9362126" y="6205657"/>
                  <a:pt x="9359313" y="6202841"/>
                  <a:pt x="9356500" y="6200026"/>
                </a:cubicBezTo>
                <a:cubicBezTo>
                  <a:pt x="9353687" y="6196271"/>
                  <a:pt x="9351811" y="6193455"/>
                  <a:pt x="9350874" y="6188762"/>
                </a:cubicBezTo>
                <a:cubicBezTo>
                  <a:pt x="9349936" y="6185007"/>
                  <a:pt x="9348998" y="6180314"/>
                  <a:pt x="9348998" y="6174682"/>
                </a:cubicBezTo>
                <a:lnTo>
                  <a:pt x="9411822" y="6174682"/>
                </a:lnTo>
                <a:cubicBezTo>
                  <a:pt x="9413697" y="6174682"/>
                  <a:pt x="9415573" y="6173743"/>
                  <a:pt x="9416510" y="6172805"/>
                </a:cubicBezTo>
                <a:cubicBezTo>
                  <a:pt x="9417448" y="6171866"/>
                  <a:pt x="9418386" y="6169989"/>
                  <a:pt x="9418386" y="6167173"/>
                </a:cubicBezTo>
                <a:lnTo>
                  <a:pt x="9417448" y="6167173"/>
                </a:lnTo>
                <a:lnTo>
                  <a:pt x="9417448" y="6164357"/>
                </a:lnTo>
                <a:cubicBezTo>
                  <a:pt x="9417448" y="6157787"/>
                  <a:pt x="9416510" y="6152155"/>
                  <a:pt x="9414635" y="6146523"/>
                </a:cubicBezTo>
                <a:cubicBezTo>
                  <a:pt x="9412760" y="6140891"/>
                  <a:pt x="9410884" y="6136198"/>
                  <a:pt x="9407134" y="6132443"/>
                </a:cubicBezTo>
                <a:cubicBezTo>
                  <a:pt x="9403383" y="6128688"/>
                  <a:pt x="9399632" y="6125873"/>
                  <a:pt x="9394006" y="6123057"/>
                </a:cubicBezTo>
                <a:cubicBezTo>
                  <a:pt x="9389318" y="6120241"/>
                  <a:pt x="9382754" y="6119302"/>
                  <a:pt x="9375253" y="6119302"/>
                </a:cubicBezTo>
                <a:close/>
                <a:moveTo>
                  <a:pt x="8813592" y="6119302"/>
                </a:moveTo>
                <a:cubicBezTo>
                  <a:pt x="8812654" y="6119302"/>
                  <a:pt x="8811716" y="6120241"/>
                  <a:pt x="8810778" y="6120241"/>
                </a:cubicBezTo>
                <a:cubicBezTo>
                  <a:pt x="8809841" y="6121179"/>
                  <a:pt x="8808903" y="6122118"/>
                  <a:pt x="8808903" y="6123057"/>
                </a:cubicBezTo>
                <a:lnTo>
                  <a:pt x="8782649" y="6200026"/>
                </a:lnTo>
                <a:lnTo>
                  <a:pt x="8755456" y="6123995"/>
                </a:lnTo>
                <a:cubicBezTo>
                  <a:pt x="8755456" y="6123057"/>
                  <a:pt x="8755456" y="6122118"/>
                  <a:pt x="8754519" y="6122118"/>
                </a:cubicBezTo>
                <a:cubicBezTo>
                  <a:pt x="8753581" y="6122118"/>
                  <a:pt x="8753581" y="6121179"/>
                  <a:pt x="8752643" y="6121179"/>
                </a:cubicBezTo>
                <a:cubicBezTo>
                  <a:pt x="8751706" y="6120241"/>
                  <a:pt x="8750768" y="6120241"/>
                  <a:pt x="8749830" y="6120241"/>
                </a:cubicBezTo>
                <a:cubicBezTo>
                  <a:pt x="8748893" y="6120241"/>
                  <a:pt x="8747017" y="6120241"/>
                  <a:pt x="8745142" y="6120241"/>
                </a:cubicBezTo>
                <a:cubicBezTo>
                  <a:pt x="8743267" y="6120241"/>
                  <a:pt x="8741391" y="6120241"/>
                  <a:pt x="8740454" y="6120241"/>
                </a:cubicBezTo>
                <a:cubicBezTo>
                  <a:pt x="8739516" y="6120241"/>
                  <a:pt x="8738578" y="6120241"/>
                  <a:pt x="8737641" y="6121179"/>
                </a:cubicBezTo>
                <a:cubicBezTo>
                  <a:pt x="8736703" y="6121179"/>
                  <a:pt x="8736703" y="6122118"/>
                  <a:pt x="8736703" y="6123057"/>
                </a:cubicBezTo>
                <a:cubicBezTo>
                  <a:pt x="8736703" y="6123995"/>
                  <a:pt x="8736703" y="6124934"/>
                  <a:pt x="8737641" y="6126811"/>
                </a:cubicBezTo>
                <a:lnTo>
                  <a:pt x="8771397" y="6217860"/>
                </a:lnTo>
                <a:cubicBezTo>
                  <a:pt x="8771397" y="6218799"/>
                  <a:pt x="8771397" y="6219737"/>
                  <a:pt x="8772334" y="6219737"/>
                </a:cubicBezTo>
                <a:cubicBezTo>
                  <a:pt x="8773272" y="6219737"/>
                  <a:pt x="8773272" y="6220676"/>
                  <a:pt x="8774210" y="6220676"/>
                </a:cubicBezTo>
                <a:lnTo>
                  <a:pt x="8761082" y="6253528"/>
                </a:lnTo>
                <a:cubicBezTo>
                  <a:pt x="8760145" y="6254467"/>
                  <a:pt x="8760145" y="6255406"/>
                  <a:pt x="8760145" y="6256344"/>
                </a:cubicBezTo>
                <a:cubicBezTo>
                  <a:pt x="8760145" y="6257283"/>
                  <a:pt x="8760145" y="6258222"/>
                  <a:pt x="8761082" y="6258222"/>
                </a:cubicBezTo>
                <a:cubicBezTo>
                  <a:pt x="8762020" y="6258222"/>
                  <a:pt x="8762958" y="6259160"/>
                  <a:pt x="8763895" y="6259160"/>
                </a:cubicBezTo>
                <a:cubicBezTo>
                  <a:pt x="8764833" y="6259160"/>
                  <a:pt x="8766708" y="6259160"/>
                  <a:pt x="8768584" y="6259160"/>
                </a:cubicBezTo>
                <a:cubicBezTo>
                  <a:pt x="8771397" y="6259160"/>
                  <a:pt x="8775147" y="6259160"/>
                  <a:pt x="8776085" y="6258222"/>
                </a:cubicBezTo>
                <a:cubicBezTo>
                  <a:pt x="8777022" y="6257283"/>
                  <a:pt x="8778898" y="6256344"/>
                  <a:pt x="8778898" y="6255406"/>
                </a:cubicBezTo>
                <a:lnTo>
                  <a:pt x="8791087" y="6220676"/>
                </a:lnTo>
                <a:lnTo>
                  <a:pt x="8826719" y="6124934"/>
                </a:lnTo>
                <a:cubicBezTo>
                  <a:pt x="8827657" y="6123995"/>
                  <a:pt x="8827657" y="6123057"/>
                  <a:pt x="8827657" y="6122118"/>
                </a:cubicBezTo>
                <a:cubicBezTo>
                  <a:pt x="8827657" y="6121179"/>
                  <a:pt x="8827657" y="6121179"/>
                  <a:pt x="8826719" y="6120241"/>
                </a:cubicBezTo>
                <a:cubicBezTo>
                  <a:pt x="8825781" y="6120241"/>
                  <a:pt x="8824843" y="6119302"/>
                  <a:pt x="8823906" y="6119302"/>
                </a:cubicBezTo>
                <a:cubicBezTo>
                  <a:pt x="8822968" y="6119302"/>
                  <a:pt x="8821093" y="6119302"/>
                  <a:pt x="8819217" y="6119302"/>
                </a:cubicBezTo>
                <a:cubicBezTo>
                  <a:pt x="8816405" y="6119302"/>
                  <a:pt x="8814529" y="6119302"/>
                  <a:pt x="8813592" y="6119302"/>
                </a:cubicBezTo>
                <a:close/>
                <a:moveTo>
                  <a:pt x="8280060" y="6119302"/>
                </a:moveTo>
                <a:cubicBezTo>
                  <a:pt x="8273496" y="6119302"/>
                  <a:pt x="8266933" y="6120241"/>
                  <a:pt x="8261307" y="6123057"/>
                </a:cubicBezTo>
                <a:cubicBezTo>
                  <a:pt x="8255681" y="6124934"/>
                  <a:pt x="8250992" y="6128688"/>
                  <a:pt x="8247242" y="6133382"/>
                </a:cubicBezTo>
                <a:cubicBezTo>
                  <a:pt x="8242553" y="6138075"/>
                  <a:pt x="8239740" y="6143707"/>
                  <a:pt x="8237865" y="6150277"/>
                </a:cubicBezTo>
                <a:cubicBezTo>
                  <a:pt x="8235990" y="6155909"/>
                  <a:pt x="8235052" y="6163418"/>
                  <a:pt x="8235052" y="6171866"/>
                </a:cubicBezTo>
                <a:cubicBezTo>
                  <a:pt x="8235052" y="6180314"/>
                  <a:pt x="8235990" y="6187823"/>
                  <a:pt x="8237865" y="6194394"/>
                </a:cubicBezTo>
                <a:cubicBezTo>
                  <a:pt x="8240678" y="6200964"/>
                  <a:pt x="8243491" y="6205657"/>
                  <a:pt x="8247242" y="6210351"/>
                </a:cubicBezTo>
                <a:cubicBezTo>
                  <a:pt x="8250992" y="6214105"/>
                  <a:pt x="8256618" y="6217860"/>
                  <a:pt x="8262244" y="6219737"/>
                </a:cubicBezTo>
                <a:cubicBezTo>
                  <a:pt x="8267870" y="6221614"/>
                  <a:pt x="8275372" y="6222553"/>
                  <a:pt x="8282873" y="6222553"/>
                </a:cubicBezTo>
                <a:cubicBezTo>
                  <a:pt x="8287561" y="6222553"/>
                  <a:pt x="8292250" y="6221614"/>
                  <a:pt x="8296000" y="6221614"/>
                </a:cubicBezTo>
                <a:cubicBezTo>
                  <a:pt x="8299751" y="6221614"/>
                  <a:pt x="8303502" y="6220676"/>
                  <a:pt x="8306315" y="6219737"/>
                </a:cubicBezTo>
                <a:cubicBezTo>
                  <a:pt x="8309127" y="6218799"/>
                  <a:pt x="8311941" y="6217860"/>
                  <a:pt x="8313816" y="6216921"/>
                </a:cubicBezTo>
                <a:cubicBezTo>
                  <a:pt x="8315691" y="6215983"/>
                  <a:pt x="8317566" y="6215044"/>
                  <a:pt x="8317566" y="6215044"/>
                </a:cubicBezTo>
                <a:cubicBezTo>
                  <a:pt x="8317566" y="6215044"/>
                  <a:pt x="8317566" y="6215044"/>
                  <a:pt x="8318504" y="6214105"/>
                </a:cubicBezTo>
                <a:cubicBezTo>
                  <a:pt x="8319442" y="6213167"/>
                  <a:pt x="8319442" y="6213167"/>
                  <a:pt x="8319442" y="6212228"/>
                </a:cubicBezTo>
                <a:cubicBezTo>
                  <a:pt x="8319442" y="6211289"/>
                  <a:pt x="8319442" y="6211289"/>
                  <a:pt x="8319442" y="6210351"/>
                </a:cubicBezTo>
                <a:cubicBezTo>
                  <a:pt x="8319442" y="6209412"/>
                  <a:pt x="8319442" y="6208473"/>
                  <a:pt x="8319442" y="6207535"/>
                </a:cubicBezTo>
                <a:cubicBezTo>
                  <a:pt x="8319442" y="6206596"/>
                  <a:pt x="8320380" y="6205657"/>
                  <a:pt x="8319442" y="6204719"/>
                </a:cubicBezTo>
                <a:cubicBezTo>
                  <a:pt x="8318504" y="6203780"/>
                  <a:pt x="8318504" y="6203780"/>
                  <a:pt x="8318504" y="6202841"/>
                </a:cubicBezTo>
                <a:cubicBezTo>
                  <a:pt x="8318504" y="6202841"/>
                  <a:pt x="8317566" y="6201903"/>
                  <a:pt x="8317566" y="6201903"/>
                </a:cubicBezTo>
                <a:cubicBezTo>
                  <a:pt x="8317566" y="6201903"/>
                  <a:pt x="8317566" y="6201903"/>
                  <a:pt x="8316629" y="6201903"/>
                </a:cubicBezTo>
                <a:cubicBezTo>
                  <a:pt x="8315691" y="6201903"/>
                  <a:pt x="8314754" y="6201903"/>
                  <a:pt x="8312878" y="6202841"/>
                </a:cubicBezTo>
                <a:cubicBezTo>
                  <a:pt x="8311003" y="6203780"/>
                  <a:pt x="8309127" y="6204719"/>
                  <a:pt x="8306315" y="6205657"/>
                </a:cubicBezTo>
                <a:cubicBezTo>
                  <a:pt x="8303502" y="6206596"/>
                  <a:pt x="8300689" y="6207535"/>
                  <a:pt x="8296938" y="6208473"/>
                </a:cubicBezTo>
                <a:cubicBezTo>
                  <a:pt x="8293187" y="6209412"/>
                  <a:pt x="8289437" y="6209412"/>
                  <a:pt x="8284748" y="6209412"/>
                </a:cubicBezTo>
                <a:cubicBezTo>
                  <a:pt x="8279122" y="6209412"/>
                  <a:pt x="8274434" y="6208473"/>
                  <a:pt x="8270683" y="6206596"/>
                </a:cubicBezTo>
                <a:cubicBezTo>
                  <a:pt x="8266933" y="6205657"/>
                  <a:pt x="8264120" y="6203780"/>
                  <a:pt x="8261307" y="6200026"/>
                </a:cubicBezTo>
                <a:cubicBezTo>
                  <a:pt x="8258494" y="6196271"/>
                  <a:pt x="8256618" y="6193455"/>
                  <a:pt x="8255681" y="6188762"/>
                </a:cubicBezTo>
                <a:cubicBezTo>
                  <a:pt x="8254743" y="6185007"/>
                  <a:pt x="8253805" y="6180314"/>
                  <a:pt x="8253805" y="6174682"/>
                </a:cubicBezTo>
                <a:lnTo>
                  <a:pt x="8316629" y="6174682"/>
                </a:lnTo>
                <a:cubicBezTo>
                  <a:pt x="8318504" y="6174682"/>
                  <a:pt x="8320380" y="6173743"/>
                  <a:pt x="8321317" y="6172805"/>
                </a:cubicBezTo>
                <a:cubicBezTo>
                  <a:pt x="8322255" y="6171866"/>
                  <a:pt x="8323192" y="6169989"/>
                  <a:pt x="8323192" y="6167173"/>
                </a:cubicBezTo>
                <a:lnTo>
                  <a:pt x="8322255" y="6167173"/>
                </a:lnTo>
                <a:lnTo>
                  <a:pt x="8322255" y="6164357"/>
                </a:lnTo>
                <a:cubicBezTo>
                  <a:pt x="8322255" y="6157787"/>
                  <a:pt x="8321317" y="6152155"/>
                  <a:pt x="8319442" y="6146523"/>
                </a:cubicBezTo>
                <a:cubicBezTo>
                  <a:pt x="8317566" y="6140891"/>
                  <a:pt x="8315691" y="6136198"/>
                  <a:pt x="8311941" y="6132443"/>
                </a:cubicBezTo>
                <a:cubicBezTo>
                  <a:pt x="8308190" y="6128688"/>
                  <a:pt x="8304439" y="6125873"/>
                  <a:pt x="8298813" y="6123057"/>
                </a:cubicBezTo>
                <a:cubicBezTo>
                  <a:pt x="8294125" y="6120241"/>
                  <a:pt x="8287561" y="6119302"/>
                  <a:pt x="8280060" y="6119302"/>
                </a:cubicBezTo>
                <a:close/>
                <a:moveTo>
                  <a:pt x="11563764" y="6118363"/>
                </a:moveTo>
                <a:cubicBezTo>
                  <a:pt x="11558138" y="6118363"/>
                  <a:pt x="11553450" y="6118363"/>
                  <a:pt x="11548762" y="6120240"/>
                </a:cubicBezTo>
                <a:cubicBezTo>
                  <a:pt x="11544073" y="6122118"/>
                  <a:pt x="11540322" y="6123995"/>
                  <a:pt x="11537510" y="6126811"/>
                </a:cubicBezTo>
                <a:cubicBezTo>
                  <a:pt x="11534697" y="6129627"/>
                  <a:pt x="11532821" y="6132443"/>
                  <a:pt x="11530946" y="6136197"/>
                </a:cubicBezTo>
                <a:cubicBezTo>
                  <a:pt x="11530008" y="6139013"/>
                  <a:pt x="11529070" y="6142768"/>
                  <a:pt x="11529070" y="6146522"/>
                </a:cubicBezTo>
                <a:cubicBezTo>
                  <a:pt x="11529070" y="6151216"/>
                  <a:pt x="11529070" y="6154970"/>
                  <a:pt x="11530946" y="6157786"/>
                </a:cubicBezTo>
                <a:cubicBezTo>
                  <a:pt x="11532821" y="6160602"/>
                  <a:pt x="11534697" y="6163418"/>
                  <a:pt x="11536572" y="6165295"/>
                </a:cubicBezTo>
                <a:cubicBezTo>
                  <a:pt x="11538447" y="6167173"/>
                  <a:pt x="11541260" y="6169050"/>
                  <a:pt x="11544073" y="6170927"/>
                </a:cubicBezTo>
                <a:cubicBezTo>
                  <a:pt x="11546886" y="6171866"/>
                  <a:pt x="11549699" y="6172804"/>
                  <a:pt x="11552512" y="6174682"/>
                </a:cubicBezTo>
                <a:cubicBezTo>
                  <a:pt x="11555325" y="6176559"/>
                  <a:pt x="11558138" y="6177498"/>
                  <a:pt x="11560951" y="6178436"/>
                </a:cubicBezTo>
                <a:cubicBezTo>
                  <a:pt x="11563764" y="6179375"/>
                  <a:pt x="11566577" y="6180314"/>
                  <a:pt x="11568452" y="6182191"/>
                </a:cubicBezTo>
                <a:cubicBezTo>
                  <a:pt x="11571265" y="6183130"/>
                  <a:pt x="11573141" y="6185007"/>
                  <a:pt x="11574078" y="6186884"/>
                </a:cubicBezTo>
                <a:cubicBezTo>
                  <a:pt x="11575016" y="6188761"/>
                  <a:pt x="11575954" y="6190639"/>
                  <a:pt x="11575954" y="6193455"/>
                </a:cubicBezTo>
                <a:cubicBezTo>
                  <a:pt x="11575954" y="6196271"/>
                  <a:pt x="11575016" y="6198148"/>
                  <a:pt x="11574078" y="6200025"/>
                </a:cubicBezTo>
                <a:cubicBezTo>
                  <a:pt x="11573141" y="6201902"/>
                  <a:pt x="11572203" y="6203780"/>
                  <a:pt x="11570328" y="6204718"/>
                </a:cubicBezTo>
                <a:cubicBezTo>
                  <a:pt x="11568452" y="6205657"/>
                  <a:pt x="11566577" y="6206596"/>
                  <a:pt x="11563764" y="6207534"/>
                </a:cubicBezTo>
                <a:cubicBezTo>
                  <a:pt x="11560951" y="6208473"/>
                  <a:pt x="11558138" y="6208473"/>
                  <a:pt x="11555325" y="6208473"/>
                </a:cubicBezTo>
                <a:cubicBezTo>
                  <a:pt x="11551575" y="6208473"/>
                  <a:pt x="11547824" y="6207534"/>
                  <a:pt x="11545011" y="6206596"/>
                </a:cubicBezTo>
                <a:cubicBezTo>
                  <a:pt x="11542198" y="6205657"/>
                  <a:pt x="11539385" y="6204718"/>
                  <a:pt x="11537510" y="6203780"/>
                </a:cubicBezTo>
                <a:cubicBezTo>
                  <a:pt x="11535634" y="6202841"/>
                  <a:pt x="11533759" y="6201902"/>
                  <a:pt x="11531883" y="6200964"/>
                </a:cubicBezTo>
                <a:cubicBezTo>
                  <a:pt x="11530008" y="6199087"/>
                  <a:pt x="11529070" y="6199087"/>
                  <a:pt x="11528133" y="6199087"/>
                </a:cubicBezTo>
                <a:cubicBezTo>
                  <a:pt x="11528133" y="6199087"/>
                  <a:pt x="11527195" y="6199087"/>
                  <a:pt x="11527195" y="6199087"/>
                </a:cubicBezTo>
                <a:cubicBezTo>
                  <a:pt x="11527195" y="6199087"/>
                  <a:pt x="11527195" y="6200025"/>
                  <a:pt x="11526257" y="6200025"/>
                </a:cubicBezTo>
                <a:cubicBezTo>
                  <a:pt x="11525320" y="6200025"/>
                  <a:pt x="11525320" y="6200964"/>
                  <a:pt x="11525320" y="6201902"/>
                </a:cubicBezTo>
                <a:cubicBezTo>
                  <a:pt x="11525320" y="6202841"/>
                  <a:pt x="11525320" y="6204718"/>
                  <a:pt x="11525320" y="6205657"/>
                </a:cubicBezTo>
                <a:cubicBezTo>
                  <a:pt x="11525320" y="6208473"/>
                  <a:pt x="11526257" y="6210350"/>
                  <a:pt x="11526257" y="6211289"/>
                </a:cubicBezTo>
                <a:cubicBezTo>
                  <a:pt x="11527195" y="6212228"/>
                  <a:pt x="11527195" y="6213166"/>
                  <a:pt x="11528133" y="6214105"/>
                </a:cubicBezTo>
                <a:cubicBezTo>
                  <a:pt x="11529070" y="6215044"/>
                  <a:pt x="11530008" y="6215982"/>
                  <a:pt x="11531883" y="6216921"/>
                </a:cubicBezTo>
                <a:cubicBezTo>
                  <a:pt x="11533759" y="6217860"/>
                  <a:pt x="11535634" y="6218798"/>
                  <a:pt x="11538447" y="6219737"/>
                </a:cubicBezTo>
                <a:cubicBezTo>
                  <a:pt x="11541260" y="6220675"/>
                  <a:pt x="11544073" y="6220675"/>
                  <a:pt x="11546886" y="6221614"/>
                </a:cubicBezTo>
                <a:cubicBezTo>
                  <a:pt x="11549699" y="6222553"/>
                  <a:pt x="11552512" y="6222553"/>
                  <a:pt x="11556263" y="6222553"/>
                </a:cubicBezTo>
                <a:cubicBezTo>
                  <a:pt x="11561889" y="6222553"/>
                  <a:pt x="11566577" y="6221614"/>
                  <a:pt x="11571265" y="6220675"/>
                </a:cubicBezTo>
                <a:cubicBezTo>
                  <a:pt x="11575954" y="6219737"/>
                  <a:pt x="11579704" y="6217860"/>
                  <a:pt x="11583455" y="6215044"/>
                </a:cubicBezTo>
                <a:cubicBezTo>
                  <a:pt x="11586268" y="6212228"/>
                  <a:pt x="11589081" y="6209412"/>
                  <a:pt x="11590957" y="6205657"/>
                </a:cubicBezTo>
                <a:cubicBezTo>
                  <a:pt x="11592831" y="6201902"/>
                  <a:pt x="11593769" y="6197209"/>
                  <a:pt x="11593769" y="6192516"/>
                </a:cubicBezTo>
                <a:cubicBezTo>
                  <a:pt x="11593769" y="6188761"/>
                  <a:pt x="11592831" y="6185007"/>
                  <a:pt x="11591894" y="6181252"/>
                </a:cubicBezTo>
                <a:cubicBezTo>
                  <a:pt x="11590019" y="6178436"/>
                  <a:pt x="11588143" y="6175620"/>
                  <a:pt x="11586268" y="6173743"/>
                </a:cubicBezTo>
                <a:cubicBezTo>
                  <a:pt x="11584393" y="6170927"/>
                  <a:pt x="11581580" y="6169989"/>
                  <a:pt x="11578766" y="6168111"/>
                </a:cubicBezTo>
                <a:cubicBezTo>
                  <a:pt x="11575954" y="6167173"/>
                  <a:pt x="11573141" y="6165295"/>
                  <a:pt x="11570328" y="6164357"/>
                </a:cubicBezTo>
                <a:cubicBezTo>
                  <a:pt x="11567515" y="6162479"/>
                  <a:pt x="11564701" y="6161541"/>
                  <a:pt x="11561889" y="6160602"/>
                </a:cubicBezTo>
                <a:cubicBezTo>
                  <a:pt x="11559076" y="6159663"/>
                  <a:pt x="11557200" y="6157786"/>
                  <a:pt x="11554387" y="6156848"/>
                </a:cubicBezTo>
                <a:cubicBezTo>
                  <a:pt x="11551575" y="6155909"/>
                  <a:pt x="11549699" y="6154032"/>
                  <a:pt x="11548762" y="6152154"/>
                </a:cubicBezTo>
                <a:cubicBezTo>
                  <a:pt x="11547824" y="6150277"/>
                  <a:pt x="11546886" y="6148400"/>
                  <a:pt x="11546886" y="6145584"/>
                </a:cubicBezTo>
                <a:cubicBezTo>
                  <a:pt x="11546886" y="6143706"/>
                  <a:pt x="11546886" y="6141829"/>
                  <a:pt x="11547824" y="6139952"/>
                </a:cubicBezTo>
                <a:cubicBezTo>
                  <a:pt x="11547824" y="6138075"/>
                  <a:pt x="11548762" y="6136197"/>
                  <a:pt x="11550637" y="6135259"/>
                </a:cubicBezTo>
                <a:cubicBezTo>
                  <a:pt x="11552512" y="6134320"/>
                  <a:pt x="11554387" y="6133381"/>
                  <a:pt x="11556263" y="6132443"/>
                </a:cubicBezTo>
                <a:cubicBezTo>
                  <a:pt x="11558138" y="6131504"/>
                  <a:pt x="11560951" y="6131504"/>
                  <a:pt x="11563764" y="6131504"/>
                </a:cubicBezTo>
                <a:cubicBezTo>
                  <a:pt x="11566577" y="6131504"/>
                  <a:pt x="11569390" y="6131504"/>
                  <a:pt x="11572203" y="6132443"/>
                </a:cubicBezTo>
                <a:cubicBezTo>
                  <a:pt x="11575016" y="6133381"/>
                  <a:pt x="11576892" y="6134320"/>
                  <a:pt x="11578766" y="6135259"/>
                </a:cubicBezTo>
                <a:cubicBezTo>
                  <a:pt x="11580642" y="6136197"/>
                  <a:pt x="11582517" y="6137136"/>
                  <a:pt x="11583455" y="6138075"/>
                </a:cubicBezTo>
                <a:cubicBezTo>
                  <a:pt x="11584393" y="6139013"/>
                  <a:pt x="11585330" y="6139013"/>
                  <a:pt x="11586268" y="6139013"/>
                </a:cubicBezTo>
                <a:cubicBezTo>
                  <a:pt x="11586268" y="6139013"/>
                  <a:pt x="11587206" y="6139013"/>
                  <a:pt x="11587206" y="6139013"/>
                </a:cubicBezTo>
                <a:cubicBezTo>
                  <a:pt x="11587206" y="6139013"/>
                  <a:pt x="11587206" y="6138075"/>
                  <a:pt x="11588143" y="6138075"/>
                </a:cubicBezTo>
                <a:cubicBezTo>
                  <a:pt x="11589081" y="6138075"/>
                  <a:pt x="11589081" y="6137136"/>
                  <a:pt x="11589081" y="6136197"/>
                </a:cubicBezTo>
                <a:cubicBezTo>
                  <a:pt x="11589081" y="6135259"/>
                  <a:pt x="11589081" y="6134320"/>
                  <a:pt x="11589081" y="6133381"/>
                </a:cubicBezTo>
                <a:cubicBezTo>
                  <a:pt x="11589081" y="6132443"/>
                  <a:pt x="11589081" y="6131504"/>
                  <a:pt x="11589081" y="6130565"/>
                </a:cubicBezTo>
                <a:cubicBezTo>
                  <a:pt x="11589081" y="6129627"/>
                  <a:pt x="11589081" y="6129627"/>
                  <a:pt x="11589081" y="6128688"/>
                </a:cubicBezTo>
                <a:cubicBezTo>
                  <a:pt x="11588143" y="6127749"/>
                  <a:pt x="11589081" y="6127749"/>
                  <a:pt x="11588143" y="6126811"/>
                </a:cubicBezTo>
                <a:cubicBezTo>
                  <a:pt x="11587206" y="6125872"/>
                  <a:pt x="11587206" y="6125872"/>
                  <a:pt x="11586268" y="6124934"/>
                </a:cubicBezTo>
                <a:cubicBezTo>
                  <a:pt x="11586268" y="6123995"/>
                  <a:pt x="11585330" y="6123995"/>
                  <a:pt x="11583455" y="6123056"/>
                </a:cubicBezTo>
                <a:cubicBezTo>
                  <a:pt x="11581580" y="6122118"/>
                  <a:pt x="11579704" y="6122118"/>
                  <a:pt x="11577829" y="6121179"/>
                </a:cubicBezTo>
                <a:cubicBezTo>
                  <a:pt x="11575954" y="6120240"/>
                  <a:pt x="11574078" y="6120240"/>
                  <a:pt x="11571265" y="6119302"/>
                </a:cubicBezTo>
                <a:cubicBezTo>
                  <a:pt x="11568452" y="6118363"/>
                  <a:pt x="11566577" y="6118363"/>
                  <a:pt x="11563764" y="6118363"/>
                </a:cubicBezTo>
                <a:close/>
                <a:moveTo>
                  <a:pt x="11306843" y="6118363"/>
                </a:moveTo>
                <a:cubicBezTo>
                  <a:pt x="11302155" y="6118363"/>
                  <a:pt x="11296529" y="6119302"/>
                  <a:pt x="11291841" y="6122118"/>
                </a:cubicBezTo>
                <a:cubicBezTo>
                  <a:pt x="11286215" y="6124934"/>
                  <a:pt x="11281527" y="6129627"/>
                  <a:pt x="11275900" y="6135259"/>
                </a:cubicBezTo>
                <a:lnTo>
                  <a:pt x="11275900" y="6123056"/>
                </a:lnTo>
                <a:cubicBezTo>
                  <a:pt x="11275900" y="6122118"/>
                  <a:pt x="11275900" y="6121179"/>
                  <a:pt x="11275900" y="6121179"/>
                </a:cubicBezTo>
                <a:cubicBezTo>
                  <a:pt x="11275900" y="6121179"/>
                  <a:pt x="11275900" y="6120240"/>
                  <a:pt x="11274963" y="6120240"/>
                </a:cubicBezTo>
                <a:cubicBezTo>
                  <a:pt x="11274025" y="6119302"/>
                  <a:pt x="11273088" y="6119302"/>
                  <a:pt x="11272150" y="6119302"/>
                </a:cubicBezTo>
                <a:cubicBezTo>
                  <a:pt x="11271212" y="6119302"/>
                  <a:pt x="11270275" y="6119302"/>
                  <a:pt x="11268399" y="6119302"/>
                </a:cubicBezTo>
                <a:cubicBezTo>
                  <a:pt x="11266524" y="6119302"/>
                  <a:pt x="11265586" y="6119302"/>
                  <a:pt x="11264648" y="6119302"/>
                </a:cubicBezTo>
                <a:cubicBezTo>
                  <a:pt x="11263711" y="6119302"/>
                  <a:pt x="11261835" y="6120240"/>
                  <a:pt x="11261835" y="6120240"/>
                </a:cubicBezTo>
                <a:cubicBezTo>
                  <a:pt x="11261835" y="6120240"/>
                  <a:pt x="11260898" y="6121179"/>
                  <a:pt x="11260898" y="6121179"/>
                </a:cubicBezTo>
                <a:cubicBezTo>
                  <a:pt x="11260898" y="6122118"/>
                  <a:pt x="11260898" y="6122118"/>
                  <a:pt x="11260898" y="6123056"/>
                </a:cubicBezTo>
                <a:lnTo>
                  <a:pt x="11260898" y="6220675"/>
                </a:lnTo>
                <a:cubicBezTo>
                  <a:pt x="11260898" y="6221614"/>
                  <a:pt x="11260898" y="6222553"/>
                  <a:pt x="11260898" y="6222553"/>
                </a:cubicBezTo>
                <a:cubicBezTo>
                  <a:pt x="11260898" y="6222553"/>
                  <a:pt x="11260898" y="6222553"/>
                  <a:pt x="11261835" y="6223491"/>
                </a:cubicBezTo>
                <a:cubicBezTo>
                  <a:pt x="11262773" y="6224430"/>
                  <a:pt x="11263711" y="6224430"/>
                  <a:pt x="11264648" y="6224430"/>
                </a:cubicBezTo>
                <a:cubicBezTo>
                  <a:pt x="11265586" y="6224430"/>
                  <a:pt x="11266524" y="6224430"/>
                  <a:pt x="11268399" y="6224430"/>
                </a:cubicBezTo>
                <a:cubicBezTo>
                  <a:pt x="11270275" y="6224430"/>
                  <a:pt x="11272150" y="6224430"/>
                  <a:pt x="11273088" y="6224430"/>
                </a:cubicBezTo>
                <a:cubicBezTo>
                  <a:pt x="11274025" y="6224430"/>
                  <a:pt x="11275900" y="6223491"/>
                  <a:pt x="11275900" y="6223491"/>
                </a:cubicBezTo>
                <a:cubicBezTo>
                  <a:pt x="11275900" y="6223491"/>
                  <a:pt x="11276838" y="6222553"/>
                  <a:pt x="11276838" y="6222553"/>
                </a:cubicBezTo>
                <a:cubicBezTo>
                  <a:pt x="11276838" y="6221614"/>
                  <a:pt x="11276838" y="6221614"/>
                  <a:pt x="11276838" y="6220675"/>
                </a:cubicBezTo>
                <a:lnTo>
                  <a:pt x="11276838" y="6154032"/>
                </a:lnTo>
                <a:cubicBezTo>
                  <a:pt x="11281527" y="6147461"/>
                  <a:pt x="11286215" y="6142768"/>
                  <a:pt x="11289965" y="6139952"/>
                </a:cubicBezTo>
                <a:cubicBezTo>
                  <a:pt x="11293716" y="6137136"/>
                  <a:pt x="11298405" y="6135259"/>
                  <a:pt x="11302155" y="6135259"/>
                </a:cubicBezTo>
                <a:cubicBezTo>
                  <a:pt x="11305906" y="6135259"/>
                  <a:pt x="11307781" y="6136197"/>
                  <a:pt x="11310594" y="6137136"/>
                </a:cubicBezTo>
                <a:cubicBezTo>
                  <a:pt x="11312470" y="6139013"/>
                  <a:pt x="11314345" y="6139952"/>
                  <a:pt x="11316220" y="6142768"/>
                </a:cubicBezTo>
                <a:cubicBezTo>
                  <a:pt x="11318095" y="6144645"/>
                  <a:pt x="11319033" y="6147461"/>
                  <a:pt x="11319971" y="6151216"/>
                </a:cubicBezTo>
                <a:cubicBezTo>
                  <a:pt x="11320908" y="6154970"/>
                  <a:pt x="11320908" y="6158725"/>
                  <a:pt x="11320908" y="6162479"/>
                </a:cubicBezTo>
                <a:lnTo>
                  <a:pt x="11320908" y="6219737"/>
                </a:lnTo>
                <a:cubicBezTo>
                  <a:pt x="11320908" y="6220675"/>
                  <a:pt x="11320908" y="6221614"/>
                  <a:pt x="11320908" y="6221614"/>
                </a:cubicBezTo>
                <a:cubicBezTo>
                  <a:pt x="11320908" y="6221614"/>
                  <a:pt x="11320908" y="6221614"/>
                  <a:pt x="11321846" y="6222553"/>
                </a:cubicBezTo>
                <a:cubicBezTo>
                  <a:pt x="11322784" y="6223491"/>
                  <a:pt x="11323722" y="6223491"/>
                  <a:pt x="11324659" y="6223491"/>
                </a:cubicBezTo>
                <a:cubicBezTo>
                  <a:pt x="11325597" y="6223491"/>
                  <a:pt x="11326535" y="6223491"/>
                  <a:pt x="11328410" y="6223491"/>
                </a:cubicBezTo>
                <a:cubicBezTo>
                  <a:pt x="11329347" y="6223491"/>
                  <a:pt x="11331223" y="6223491"/>
                  <a:pt x="11332160" y="6223491"/>
                </a:cubicBezTo>
                <a:cubicBezTo>
                  <a:pt x="11333098" y="6223491"/>
                  <a:pt x="11334036" y="6222553"/>
                  <a:pt x="11334973" y="6222553"/>
                </a:cubicBezTo>
                <a:cubicBezTo>
                  <a:pt x="11335911" y="6222553"/>
                  <a:pt x="11336849" y="6222553"/>
                  <a:pt x="11336849" y="6221614"/>
                </a:cubicBezTo>
                <a:cubicBezTo>
                  <a:pt x="11336849" y="6220675"/>
                  <a:pt x="11336849" y="6220675"/>
                  <a:pt x="11336849" y="6219737"/>
                </a:cubicBezTo>
                <a:lnTo>
                  <a:pt x="11336849" y="6153093"/>
                </a:lnTo>
                <a:cubicBezTo>
                  <a:pt x="11341537" y="6146522"/>
                  <a:pt x="11346225" y="6141829"/>
                  <a:pt x="11349976" y="6139013"/>
                </a:cubicBezTo>
                <a:cubicBezTo>
                  <a:pt x="11353727" y="6136197"/>
                  <a:pt x="11358415" y="6134320"/>
                  <a:pt x="11362166" y="6134320"/>
                </a:cubicBezTo>
                <a:cubicBezTo>
                  <a:pt x="11364979" y="6134320"/>
                  <a:pt x="11367791" y="6135259"/>
                  <a:pt x="11370605" y="6136197"/>
                </a:cubicBezTo>
                <a:cubicBezTo>
                  <a:pt x="11372480" y="6138075"/>
                  <a:pt x="11374355" y="6139952"/>
                  <a:pt x="11376231" y="6141829"/>
                </a:cubicBezTo>
                <a:cubicBezTo>
                  <a:pt x="11378106" y="6143706"/>
                  <a:pt x="11379044" y="6146522"/>
                  <a:pt x="11379982" y="6150277"/>
                </a:cubicBezTo>
                <a:cubicBezTo>
                  <a:pt x="11380919" y="6154032"/>
                  <a:pt x="11380919" y="6157786"/>
                  <a:pt x="11380919" y="6161541"/>
                </a:cubicBezTo>
                <a:lnTo>
                  <a:pt x="11380919" y="6218798"/>
                </a:lnTo>
                <a:cubicBezTo>
                  <a:pt x="11380919" y="6219737"/>
                  <a:pt x="11380919" y="6220675"/>
                  <a:pt x="11380919" y="6220675"/>
                </a:cubicBezTo>
                <a:cubicBezTo>
                  <a:pt x="11381856" y="6220675"/>
                  <a:pt x="11381856" y="6220675"/>
                  <a:pt x="11382794" y="6221614"/>
                </a:cubicBezTo>
                <a:cubicBezTo>
                  <a:pt x="11383732" y="6222553"/>
                  <a:pt x="11383732" y="6222553"/>
                  <a:pt x="11385607" y="6222553"/>
                </a:cubicBezTo>
                <a:cubicBezTo>
                  <a:pt x="11387483" y="6222553"/>
                  <a:pt x="11388420" y="6222553"/>
                  <a:pt x="11390296" y="6222553"/>
                </a:cubicBezTo>
                <a:cubicBezTo>
                  <a:pt x="11392171" y="6222553"/>
                  <a:pt x="11394047" y="6222553"/>
                  <a:pt x="11394984" y="6222553"/>
                </a:cubicBezTo>
                <a:cubicBezTo>
                  <a:pt x="11395921" y="6222553"/>
                  <a:pt x="11397797" y="6221614"/>
                  <a:pt x="11397797" y="6221614"/>
                </a:cubicBezTo>
                <a:cubicBezTo>
                  <a:pt x="11397797" y="6221614"/>
                  <a:pt x="11398735" y="6221614"/>
                  <a:pt x="11398735" y="6220675"/>
                </a:cubicBezTo>
                <a:cubicBezTo>
                  <a:pt x="11398735" y="6219737"/>
                  <a:pt x="11398735" y="6219737"/>
                  <a:pt x="11398735" y="6218798"/>
                </a:cubicBezTo>
                <a:lnTo>
                  <a:pt x="11402485" y="6218798"/>
                </a:lnTo>
                <a:lnTo>
                  <a:pt x="11402485" y="6156848"/>
                </a:lnTo>
                <a:cubicBezTo>
                  <a:pt x="11402485" y="6152154"/>
                  <a:pt x="11401548" y="6146522"/>
                  <a:pt x="11400610" y="6141829"/>
                </a:cubicBezTo>
                <a:cubicBezTo>
                  <a:pt x="11399672" y="6137136"/>
                  <a:pt x="11397797" y="6133381"/>
                  <a:pt x="11394984" y="6129627"/>
                </a:cubicBezTo>
                <a:cubicBezTo>
                  <a:pt x="11392171" y="6125872"/>
                  <a:pt x="11388420" y="6123056"/>
                  <a:pt x="11384670" y="6121179"/>
                </a:cubicBezTo>
                <a:cubicBezTo>
                  <a:pt x="11380919" y="6119302"/>
                  <a:pt x="11376231" y="6118363"/>
                  <a:pt x="11369667" y="6118363"/>
                </a:cubicBezTo>
                <a:cubicBezTo>
                  <a:pt x="11366854" y="6118363"/>
                  <a:pt x="11364979" y="6118363"/>
                  <a:pt x="11362166" y="6119302"/>
                </a:cubicBezTo>
                <a:cubicBezTo>
                  <a:pt x="11360290" y="6119302"/>
                  <a:pt x="11357477" y="6121179"/>
                  <a:pt x="11354665" y="6122118"/>
                </a:cubicBezTo>
                <a:cubicBezTo>
                  <a:pt x="11351852" y="6123056"/>
                  <a:pt x="11349038" y="6124934"/>
                  <a:pt x="11346225" y="6127749"/>
                </a:cubicBezTo>
                <a:cubicBezTo>
                  <a:pt x="11343412" y="6129627"/>
                  <a:pt x="11339662" y="6132443"/>
                  <a:pt x="11336849" y="6136197"/>
                </a:cubicBezTo>
                <a:cubicBezTo>
                  <a:pt x="11334973" y="6133381"/>
                  <a:pt x="11334036" y="6130565"/>
                  <a:pt x="11332160" y="6128688"/>
                </a:cubicBezTo>
                <a:cubicBezTo>
                  <a:pt x="11330285" y="6126811"/>
                  <a:pt x="11328410" y="6124934"/>
                  <a:pt x="11325597" y="6123056"/>
                </a:cubicBezTo>
                <a:cubicBezTo>
                  <a:pt x="11322784" y="6121179"/>
                  <a:pt x="11319971" y="6120240"/>
                  <a:pt x="11317158" y="6119302"/>
                </a:cubicBezTo>
                <a:cubicBezTo>
                  <a:pt x="11314345" y="6118363"/>
                  <a:pt x="11310594" y="6118363"/>
                  <a:pt x="11306843" y="6118363"/>
                </a:cubicBezTo>
                <a:close/>
                <a:moveTo>
                  <a:pt x="11225267" y="6118363"/>
                </a:moveTo>
                <a:cubicBezTo>
                  <a:pt x="11223392" y="6118363"/>
                  <a:pt x="11221516" y="6118363"/>
                  <a:pt x="11219641" y="6119302"/>
                </a:cubicBezTo>
                <a:cubicBezTo>
                  <a:pt x="11217765" y="6120240"/>
                  <a:pt x="11215890" y="6121179"/>
                  <a:pt x="11214015" y="6122118"/>
                </a:cubicBezTo>
                <a:cubicBezTo>
                  <a:pt x="11212140" y="6123056"/>
                  <a:pt x="11209327" y="6124934"/>
                  <a:pt x="11207451" y="6127749"/>
                </a:cubicBezTo>
                <a:cubicBezTo>
                  <a:pt x="11204638" y="6130565"/>
                  <a:pt x="11202763" y="6133381"/>
                  <a:pt x="11199950" y="6137136"/>
                </a:cubicBezTo>
                <a:lnTo>
                  <a:pt x="11199950" y="6123056"/>
                </a:lnTo>
                <a:cubicBezTo>
                  <a:pt x="11199950" y="6122118"/>
                  <a:pt x="11199950" y="6121179"/>
                  <a:pt x="11199950" y="6121179"/>
                </a:cubicBezTo>
                <a:cubicBezTo>
                  <a:pt x="11199950" y="6121179"/>
                  <a:pt x="11199950" y="6120240"/>
                  <a:pt x="11199012" y="6120240"/>
                </a:cubicBezTo>
                <a:cubicBezTo>
                  <a:pt x="11198075" y="6119302"/>
                  <a:pt x="11197137" y="6119302"/>
                  <a:pt x="11196199" y="6119302"/>
                </a:cubicBezTo>
                <a:cubicBezTo>
                  <a:pt x="11195262" y="6119302"/>
                  <a:pt x="11194324" y="6119302"/>
                  <a:pt x="11192449" y="6119302"/>
                </a:cubicBezTo>
                <a:cubicBezTo>
                  <a:pt x="11190573" y="6119302"/>
                  <a:pt x="11189635" y="6119302"/>
                  <a:pt x="11188698" y="6119302"/>
                </a:cubicBezTo>
                <a:cubicBezTo>
                  <a:pt x="11187760" y="6119302"/>
                  <a:pt x="11185885" y="6120240"/>
                  <a:pt x="11185885" y="6120240"/>
                </a:cubicBezTo>
                <a:cubicBezTo>
                  <a:pt x="11185885" y="6120240"/>
                  <a:pt x="11184947" y="6121179"/>
                  <a:pt x="11184947" y="6121179"/>
                </a:cubicBezTo>
                <a:cubicBezTo>
                  <a:pt x="11184947" y="6122118"/>
                  <a:pt x="11184947" y="6122118"/>
                  <a:pt x="11184947" y="6123056"/>
                </a:cubicBezTo>
                <a:lnTo>
                  <a:pt x="11184947" y="6218798"/>
                </a:lnTo>
                <a:cubicBezTo>
                  <a:pt x="11184947" y="6219737"/>
                  <a:pt x="11184947" y="6220675"/>
                  <a:pt x="11184947" y="6220675"/>
                </a:cubicBezTo>
                <a:cubicBezTo>
                  <a:pt x="11184947" y="6220675"/>
                  <a:pt x="11184947" y="6220675"/>
                  <a:pt x="11185885" y="6221614"/>
                </a:cubicBezTo>
                <a:cubicBezTo>
                  <a:pt x="11186822" y="6222553"/>
                  <a:pt x="11187760" y="6222553"/>
                  <a:pt x="11188698" y="6222553"/>
                </a:cubicBezTo>
                <a:cubicBezTo>
                  <a:pt x="11189635" y="6222553"/>
                  <a:pt x="11190573" y="6222553"/>
                  <a:pt x="11192449" y="6222553"/>
                </a:cubicBezTo>
                <a:cubicBezTo>
                  <a:pt x="11194324" y="6222553"/>
                  <a:pt x="11196199" y="6222553"/>
                  <a:pt x="11197137" y="6222553"/>
                </a:cubicBezTo>
                <a:cubicBezTo>
                  <a:pt x="11198075" y="6222553"/>
                  <a:pt x="11199950" y="6221614"/>
                  <a:pt x="11199950" y="6221614"/>
                </a:cubicBezTo>
                <a:cubicBezTo>
                  <a:pt x="11199950" y="6221614"/>
                  <a:pt x="11200887" y="6220675"/>
                  <a:pt x="11200887" y="6220675"/>
                </a:cubicBezTo>
                <a:cubicBezTo>
                  <a:pt x="11200887" y="6219737"/>
                  <a:pt x="11200887" y="6219737"/>
                  <a:pt x="11200887" y="6218798"/>
                </a:cubicBezTo>
                <a:lnTo>
                  <a:pt x="11200887" y="6155909"/>
                </a:lnTo>
                <a:cubicBezTo>
                  <a:pt x="11202763" y="6152154"/>
                  <a:pt x="11205576" y="6149338"/>
                  <a:pt x="11207451" y="6146522"/>
                </a:cubicBezTo>
                <a:cubicBezTo>
                  <a:pt x="11209327" y="6143706"/>
                  <a:pt x="11211202" y="6141829"/>
                  <a:pt x="11213077" y="6139952"/>
                </a:cubicBezTo>
                <a:cubicBezTo>
                  <a:pt x="11214952" y="6138075"/>
                  <a:pt x="11216828" y="6137136"/>
                  <a:pt x="11218703" y="6136197"/>
                </a:cubicBezTo>
                <a:cubicBezTo>
                  <a:pt x="11220579" y="6135259"/>
                  <a:pt x="11222454" y="6135259"/>
                  <a:pt x="11224329" y="6135259"/>
                </a:cubicBezTo>
                <a:cubicBezTo>
                  <a:pt x="11225267" y="6135259"/>
                  <a:pt x="11227142" y="6135259"/>
                  <a:pt x="11228080" y="6135259"/>
                </a:cubicBezTo>
                <a:cubicBezTo>
                  <a:pt x="11229955" y="6135259"/>
                  <a:pt x="11230893" y="6136197"/>
                  <a:pt x="11231830" y="6136197"/>
                </a:cubicBezTo>
                <a:cubicBezTo>
                  <a:pt x="11232768" y="6136197"/>
                  <a:pt x="11233706" y="6137136"/>
                  <a:pt x="11234644" y="6137136"/>
                </a:cubicBezTo>
                <a:cubicBezTo>
                  <a:pt x="11235581" y="6138075"/>
                  <a:pt x="11236519" y="6138075"/>
                  <a:pt x="11236519" y="6138075"/>
                </a:cubicBezTo>
                <a:cubicBezTo>
                  <a:pt x="11236519" y="6138075"/>
                  <a:pt x="11237457" y="6137136"/>
                  <a:pt x="11237457" y="6137136"/>
                </a:cubicBezTo>
                <a:cubicBezTo>
                  <a:pt x="11237457" y="6137136"/>
                  <a:pt x="11238394" y="6137136"/>
                  <a:pt x="11238394" y="6136197"/>
                </a:cubicBezTo>
                <a:cubicBezTo>
                  <a:pt x="11238394" y="6135259"/>
                  <a:pt x="11238394" y="6134320"/>
                  <a:pt x="11238394" y="6133381"/>
                </a:cubicBezTo>
                <a:cubicBezTo>
                  <a:pt x="11238394" y="6132443"/>
                  <a:pt x="11238394" y="6131504"/>
                  <a:pt x="11238394" y="6129627"/>
                </a:cubicBezTo>
                <a:cubicBezTo>
                  <a:pt x="11238394" y="6127749"/>
                  <a:pt x="11238394" y="6125872"/>
                  <a:pt x="11238394" y="6124934"/>
                </a:cubicBezTo>
                <a:cubicBezTo>
                  <a:pt x="11238394" y="6123995"/>
                  <a:pt x="11238394" y="6123995"/>
                  <a:pt x="11238394" y="6123056"/>
                </a:cubicBezTo>
                <a:cubicBezTo>
                  <a:pt x="11238394" y="6123056"/>
                  <a:pt x="11238394" y="6122118"/>
                  <a:pt x="11238394" y="6122118"/>
                </a:cubicBezTo>
                <a:cubicBezTo>
                  <a:pt x="11238394" y="6122118"/>
                  <a:pt x="11237457" y="6121179"/>
                  <a:pt x="11237457" y="6121179"/>
                </a:cubicBezTo>
                <a:cubicBezTo>
                  <a:pt x="11237457" y="6121179"/>
                  <a:pt x="11236519" y="6120240"/>
                  <a:pt x="11235581" y="6120240"/>
                </a:cubicBezTo>
                <a:cubicBezTo>
                  <a:pt x="11234644" y="6120240"/>
                  <a:pt x="11232768" y="6119302"/>
                  <a:pt x="11231830" y="6119302"/>
                </a:cubicBezTo>
                <a:cubicBezTo>
                  <a:pt x="11230893" y="6118363"/>
                  <a:pt x="11229017" y="6118363"/>
                  <a:pt x="11228080" y="6118363"/>
                </a:cubicBezTo>
                <a:cubicBezTo>
                  <a:pt x="11227142" y="6118363"/>
                  <a:pt x="11226204" y="6118363"/>
                  <a:pt x="11225267" y="6118363"/>
                </a:cubicBezTo>
                <a:close/>
                <a:moveTo>
                  <a:pt x="11111809" y="6118363"/>
                </a:moveTo>
                <a:cubicBezTo>
                  <a:pt x="11103370" y="6118363"/>
                  <a:pt x="11095868" y="6119302"/>
                  <a:pt x="11090243" y="6122118"/>
                </a:cubicBezTo>
                <a:cubicBezTo>
                  <a:pt x="11084617" y="6124934"/>
                  <a:pt x="11078990" y="6128688"/>
                  <a:pt x="11075240" y="6133381"/>
                </a:cubicBezTo>
                <a:cubicBezTo>
                  <a:pt x="11070552" y="6138075"/>
                  <a:pt x="11067738" y="6143706"/>
                  <a:pt x="11065863" y="6150277"/>
                </a:cubicBezTo>
                <a:cubicBezTo>
                  <a:pt x="11063988" y="6156848"/>
                  <a:pt x="11063050" y="6164357"/>
                  <a:pt x="11063050" y="6171866"/>
                </a:cubicBezTo>
                <a:cubicBezTo>
                  <a:pt x="11063050" y="6180314"/>
                  <a:pt x="11063988" y="6186884"/>
                  <a:pt x="11065863" y="6193455"/>
                </a:cubicBezTo>
                <a:cubicBezTo>
                  <a:pt x="11067738" y="6200025"/>
                  <a:pt x="11070552" y="6204718"/>
                  <a:pt x="11074302" y="6209412"/>
                </a:cubicBezTo>
                <a:cubicBezTo>
                  <a:pt x="11078053" y="6214105"/>
                  <a:pt x="11082741" y="6216921"/>
                  <a:pt x="11088367" y="6219737"/>
                </a:cubicBezTo>
                <a:cubicBezTo>
                  <a:pt x="11093993" y="6222553"/>
                  <a:pt x="11101495" y="6223491"/>
                  <a:pt x="11108996" y="6223491"/>
                </a:cubicBezTo>
                <a:cubicBezTo>
                  <a:pt x="11117435" y="6223491"/>
                  <a:pt x="11124936" y="6222553"/>
                  <a:pt x="11130562" y="6219737"/>
                </a:cubicBezTo>
                <a:cubicBezTo>
                  <a:pt x="11136188" y="6216921"/>
                  <a:pt x="11140877" y="6213166"/>
                  <a:pt x="11145565" y="6208473"/>
                </a:cubicBezTo>
                <a:cubicBezTo>
                  <a:pt x="11150253" y="6203780"/>
                  <a:pt x="11153066" y="6198148"/>
                  <a:pt x="11154942" y="6191577"/>
                </a:cubicBezTo>
                <a:cubicBezTo>
                  <a:pt x="11156817" y="6185007"/>
                  <a:pt x="11157755" y="6177498"/>
                  <a:pt x="11157755" y="6169989"/>
                </a:cubicBezTo>
                <a:cubicBezTo>
                  <a:pt x="11157755" y="6161541"/>
                  <a:pt x="11156817" y="6154970"/>
                  <a:pt x="11154942" y="6148400"/>
                </a:cubicBezTo>
                <a:cubicBezTo>
                  <a:pt x="11153066" y="6141829"/>
                  <a:pt x="11150253" y="6137136"/>
                  <a:pt x="11146502" y="6132443"/>
                </a:cubicBezTo>
                <a:cubicBezTo>
                  <a:pt x="11142752" y="6127749"/>
                  <a:pt x="11138063" y="6123995"/>
                  <a:pt x="11132437" y="6122118"/>
                </a:cubicBezTo>
                <a:cubicBezTo>
                  <a:pt x="11126812" y="6119302"/>
                  <a:pt x="11119310" y="6118363"/>
                  <a:pt x="11111809" y="6118363"/>
                </a:cubicBezTo>
                <a:close/>
                <a:moveTo>
                  <a:pt x="10644852" y="6118363"/>
                </a:moveTo>
                <a:cubicBezTo>
                  <a:pt x="10636413" y="6118363"/>
                  <a:pt x="10628911" y="6119302"/>
                  <a:pt x="10623286" y="6122118"/>
                </a:cubicBezTo>
                <a:cubicBezTo>
                  <a:pt x="10617659" y="6124934"/>
                  <a:pt x="10612033" y="6128688"/>
                  <a:pt x="10608283" y="6133381"/>
                </a:cubicBezTo>
                <a:cubicBezTo>
                  <a:pt x="10603594" y="6138075"/>
                  <a:pt x="10600781" y="6143706"/>
                  <a:pt x="10598906" y="6150277"/>
                </a:cubicBezTo>
                <a:cubicBezTo>
                  <a:pt x="10597031" y="6156848"/>
                  <a:pt x="10596093" y="6164357"/>
                  <a:pt x="10596093" y="6171866"/>
                </a:cubicBezTo>
                <a:cubicBezTo>
                  <a:pt x="10596093" y="6180314"/>
                  <a:pt x="10597031" y="6186884"/>
                  <a:pt x="10598906" y="6193455"/>
                </a:cubicBezTo>
                <a:cubicBezTo>
                  <a:pt x="10600781" y="6200025"/>
                  <a:pt x="10603594" y="6204718"/>
                  <a:pt x="10607345" y="6209412"/>
                </a:cubicBezTo>
                <a:cubicBezTo>
                  <a:pt x="10611096" y="6214105"/>
                  <a:pt x="10615784" y="6216921"/>
                  <a:pt x="10621410" y="6219737"/>
                </a:cubicBezTo>
                <a:cubicBezTo>
                  <a:pt x="10627036" y="6222553"/>
                  <a:pt x="10634537" y="6223491"/>
                  <a:pt x="10642039" y="6223491"/>
                </a:cubicBezTo>
                <a:cubicBezTo>
                  <a:pt x="10650478" y="6223491"/>
                  <a:pt x="10657979" y="6222553"/>
                  <a:pt x="10663605" y="6219737"/>
                </a:cubicBezTo>
                <a:cubicBezTo>
                  <a:pt x="10669231" y="6216921"/>
                  <a:pt x="10673919" y="6213166"/>
                  <a:pt x="10678608" y="6208473"/>
                </a:cubicBezTo>
                <a:cubicBezTo>
                  <a:pt x="10683296" y="6203780"/>
                  <a:pt x="10686109" y="6198148"/>
                  <a:pt x="10687984" y="6191577"/>
                </a:cubicBezTo>
                <a:cubicBezTo>
                  <a:pt x="10689860" y="6185007"/>
                  <a:pt x="10690797" y="6177498"/>
                  <a:pt x="10690797" y="6169989"/>
                </a:cubicBezTo>
                <a:cubicBezTo>
                  <a:pt x="10690797" y="6161541"/>
                  <a:pt x="10689860" y="6154970"/>
                  <a:pt x="10687984" y="6148400"/>
                </a:cubicBezTo>
                <a:cubicBezTo>
                  <a:pt x="10686109" y="6141829"/>
                  <a:pt x="10683296" y="6137136"/>
                  <a:pt x="10679545" y="6132443"/>
                </a:cubicBezTo>
                <a:cubicBezTo>
                  <a:pt x="10675795" y="6127749"/>
                  <a:pt x="10671106" y="6123995"/>
                  <a:pt x="10665480" y="6122118"/>
                </a:cubicBezTo>
                <a:cubicBezTo>
                  <a:pt x="10659854" y="6119302"/>
                  <a:pt x="10652353" y="6118363"/>
                  <a:pt x="10644852" y="6118363"/>
                </a:cubicBezTo>
                <a:close/>
                <a:moveTo>
                  <a:pt x="10345736" y="6118363"/>
                </a:moveTo>
                <a:cubicBezTo>
                  <a:pt x="10344799" y="6119302"/>
                  <a:pt x="10343861" y="6119302"/>
                  <a:pt x="10342923" y="6119302"/>
                </a:cubicBezTo>
                <a:cubicBezTo>
                  <a:pt x="10341986" y="6119302"/>
                  <a:pt x="10341048" y="6120240"/>
                  <a:pt x="10341048" y="6120240"/>
                </a:cubicBezTo>
                <a:cubicBezTo>
                  <a:pt x="10341048" y="6121179"/>
                  <a:pt x="10341048" y="6121179"/>
                  <a:pt x="10341048" y="6122118"/>
                </a:cubicBezTo>
                <a:cubicBezTo>
                  <a:pt x="10341048" y="6122118"/>
                  <a:pt x="10341048" y="6122118"/>
                  <a:pt x="10341048" y="6123056"/>
                </a:cubicBezTo>
                <a:cubicBezTo>
                  <a:pt x="10341048" y="6123995"/>
                  <a:pt x="10341048" y="6123995"/>
                  <a:pt x="10341048" y="6124934"/>
                </a:cubicBezTo>
                <a:cubicBezTo>
                  <a:pt x="10341048" y="6124934"/>
                  <a:pt x="10341986" y="6125872"/>
                  <a:pt x="10341986" y="6126811"/>
                </a:cubicBezTo>
                <a:lnTo>
                  <a:pt x="10373866" y="6216921"/>
                </a:lnTo>
                <a:cubicBezTo>
                  <a:pt x="10373866" y="6217860"/>
                  <a:pt x="10373866" y="6217860"/>
                  <a:pt x="10374804" y="6218798"/>
                </a:cubicBezTo>
                <a:cubicBezTo>
                  <a:pt x="10374804" y="6218798"/>
                  <a:pt x="10375741" y="6218798"/>
                  <a:pt x="10376679" y="6219737"/>
                </a:cubicBezTo>
                <a:cubicBezTo>
                  <a:pt x="10377617" y="6220675"/>
                  <a:pt x="10378555" y="6220675"/>
                  <a:pt x="10380430" y="6220675"/>
                </a:cubicBezTo>
                <a:cubicBezTo>
                  <a:pt x="10382305" y="6220675"/>
                  <a:pt x="10384181" y="6220675"/>
                  <a:pt x="10386056" y="6220675"/>
                </a:cubicBezTo>
                <a:cubicBezTo>
                  <a:pt x="10388869" y="6220675"/>
                  <a:pt x="10389806" y="6220675"/>
                  <a:pt x="10391682" y="6220675"/>
                </a:cubicBezTo>
                <a:cubicBezTo>
                  <a:pt x="10393557" y="6220675"/>
                  <a:pt x="10394495" y="6219737"/>
                  <a:pt x="10395432" y="6219737"/>
                </a:cubicBezTo>
                <a:cubicBezTo>
                  <a:pt x="10396370" y="6219737"/>
                  <a:pt x="10397308" y="6219737"/>
                  <a:pt x="10397308" y="6218798"/>
                </a:cubicBezTo>
                <a:cubicBezTo>
                  <a:pt x="10397308" y="6217860"/>
                  <a:pt x="10398246" y="6217860"/>
                  <a:pt x="10398246" y="6216921"/>
                </a:cubicBezTo>
                <a:lnTo>
                  <a:pt x="10431064" y="6126811"/>
                </a:lnTo>
                <a:cubicBezTo>
                  <a:pt x="10431064" y="6126811"/>
                  <a:pt x="10431064" y="6125872"/>
                  <a:pt x="10431064" y="6125872"/>
                </a:cubicBezTo>
                <a:cubicBezTo>
                  <a:pt x="10431064" y="6125872"/>
                  <a:pt x="10431064" y="6124934"/>
                  <a:pt x="10431064" y="6124934"/>
                </a:cubicBezTo>
                <a:cubicBezTo>
                  <a:pt x="10431064" y="6124934"/>
                  <a:pt x="10431064" y="6123995"/>
                  <a:pt x="10431064" y="6123056"/>
                </a:cubicBezTo>
                <a:cubicBezTo>
                  <a:pt x="10431064" y="6123056"/>
                  <a:pt x="10431064" y="6122118"/>
                  <a:pt x="10431064" y="6120240"/>
                </a:cubicBezTo>
                <a:cubicBezTo>
                  <a:pt x="10431064" y="6120240"/>
                  <a:pt x="10431064" y="6119302"/>
                  <a:pt x="10430126" y="6119302"/>
                </a:cubicBezTo>
                <a:cubicBezTo>
                  <a:pt x="10429188" y="6118363"/>
                  <a:pt x="10428251" y="6118363"/>
                  <a:pt x="10427313" y="6118363"/>
                </a:cubicBezTo>
                <a:cubicBezTo>
                  <a:pt x="10426376" y="6118363"/>
                  <a:pt x="10425438" y="6118363"/>
                  <a:pt x="10423562" y="6118363"/>
                </a:cubicBezTo>
                <a:cubicBezTo>
                  <a:pt x="10421687" y="6118363"/>
                  <a:pt x="10419812" y="6118363"/>
                  <a:pt x="10418874" y="6118363"/>
                </a:cubicBezTo>
                <a:cubicBezTo>
                  <a:pt x="10417936" y="6118363"/>
                  <a:pt x="10416999" y="6119302"/>
                  <a:pt x="10416061" y="6119302"/>
                </a:cubicBezTo>
                <a:cubicBezTo>
                  <a:pt x="10415123" y="6119302"/>
                  <a:pt x="10414186" y="6120240"/>
                  <a:pt x="10414186" y="6120240"/>
                </a:cubicBezTo>
                <a:cubicBezTo>
                  <a:pt x="10413248" y="6121179"/>
                  <a:pt x="10413248" y="6121179"/>
                  <a:pt x="10413248" y="6122118"/>
                </a:cubicBezTo>
                <a:lnTo>
                  <a:pt x="10386994" y="6200025"/>
                </a:lnTo>
                <a:lnTo>
                  <a:pt x="10359801" y="6122118"/>
                </a:lnTo>
                <a:cubicBezTo>
                  <a:pt x="10359801" y="6121179"/>
                  <a:pt x="10358864" y="6120240"/>
                  <a:pt x="10358864" y="6120240"/>
                </a:cubicBezTo>
                <a:cubicBezTo>
                  <a:pt x="10357926" y="6120240"/>
                  <a:pt x="10357926" y="6119302"/>
                  <a:pt x="10356988" y="6119302"/>
                </a:cubicBezTo>
                <a:cubicBezTo>
                  <a:pt x="10356051" y="6118363"/>
                  <a:pt x="10355113" y="6118363"/>
                  <a:pt x="10354175" y="6118363"/>
                </a:cubicBezTo>
                <a:cubicBezTo>
                  <a:pt x="10353238" y="6118363"/>
                  <a:pt x="10351362" y="6118363"/>
                  <a:pt x="10349487" y="6118363"/>
                </a:cubicBezTo>
                <a:cubicBezTo>
                  <a:pt x="10348549" y="6118363"/>
                  <a:pt x="10346674" y="6118363"/>
                  <a:pt x="10345736" y="6118363"/>
                </a:cubicBezTo>
                <a:close/>
                <a:moveTo>
                  <a:pt x="10281975" y="6118363"/>
                </a:moveTo>
                <a:cubicBezTo>
                  <a:pt x="10273536" y="6118363"/>
                  <a:pt x="10266035" y="6119302"/>
                  <a:pt x="10260409" y="6122118"/>
                </a:cubicBezTo>
                <a:cubicBezTo>
                  <a:pt x="10254783" y="6124934"/>
                  <a:pt x="10249157" y="6128688"/>
                  <a:pt x="10245407" y="6133381"/>
                </a:cubicBezTo>
                <a:cubicBezTo>
                  <a:pt x="10240718" y="6138075"/>
                  <a:pt x="10237905" y="6143706"/>
                  <a:pt x="10236030" y="6150277"/>
                </a:cubicBezTo>
                <a:cubicBezTo>
                  <a:pt x="10234155" y="6156848"/>
                  <a:pt x="10233217" y="6164357"/>
                  <a:pt x="10233217" y="6171866"/>
                </a:cubicBezTo>
                <a:cubicBezTo>
                  <a:pt x="10233217" y="6180314"/>
                  <a:pt x="10234155" y="6186884"/>
                  <a:pt x="10236030" y="6193455"/>
                </a:cubicBezTo>
                <a:cubicBezTo>
                  <a:pt x="10237905" y="6200025"/>
                  <a:pt x="10240718" y="6204718"/>
                  <a:pt x="10244469" y="6209412"/>
                </a:cubicBezTo>
                <a:cubicBezTo>
                  <a:pt x="10248220" y="6214105"/>
                  <a:pt x="10252908" y="6216921"/>
                  <a:pt x="10258534" y="6219737"/>
                </a:cubicBezTo>
                <a:cubicBezTo>
                  <a:pt x="10264160" y="6222553"/>
                  <a:pt x="10271661" y="6223491"/>
                  <a:pt x="10279163" y="6223491"/>
                </a:cubicBezTo>
                <a:cubicBezTo>
                  <a:pt x="10287601" y="6223491"/>
                  <a:pt x="10295103" y="6222553"/>
                  <a:pt x="10300729" y="6219737"/>
                </a:cubicBezTo>
                <a:cubicBezTo>
                  <a:pt x="10306355" y="6216921"/>
                  <a:pt x="10311043" y="6213166"/>
                  <a:pt x="10315731" y="6208473"/>
                </a:cubicBezTo>
                <a:cubicBezTo>
                  <a:pt x="10320420" y="6203780"/>
                  <a:pt x="10323233" y="6198148"/>
                  <a:pt x="10325108" y="6191577"/>
                </a:cubicBezTo>
                <a:cubicBezTo>
                  <a:pt x="10326984" y="6185007"/>
                  <a:pt x="10327921" y="6177498"/>
                  <a:pt x="10327921" y="6169989"/>
                </a:cubicBezTo>
                <a:cubicBezTo>
                  <a:pt x="10327921" y="6161541"/>
                  <a:pt x="10326984" y="6154970"/>
                  <a:pt x="10325108" y="6148400"/>
                </a:cubicBezTo>
                <a:cubicBezTo>
                  <a:pt x="10323233" y="6141829"/>
                  <a:pt x="10320420" y="6137136"/>
                  <a:pt x="10316669" y="6132443"/>
                </a:cubicBezTo>
                <a:cubicBezTo>
                  <a:pt x="10312919" y="6127749"/>
                  <a:pt x="10308230" y="6123995"/>
                  <a:pt x="10302604" y="6122118"/>
                </a:cubicBezTo>
                <a:cubicBezTo>
                  <a:pt x="10296978" y="6119302"/>
                  <a:pt x="10289477" y="6118363"/>
                  <a:pt x="10281975" y="6118363"/>
                </a:cubicBezTo>
                <a:close/>
                <a:moveTo>
                  <a:pt x="10174143" y="6118363"/>
                </a:moveTo>
                <a:cubicBezTo>
                  <a:pt x="10168517" y="6118363"/>
                  <a:pt x="10163829" y="6119302"/>
                  <a:pt x="10158203" y="6122118"/>
                </a:cubicBezTo>
                <a:cubicBezTo>
                  <a:pt x="10152577" y="6124934"/>
                  <a:pt x="10147889" y="6129627"/>
                  <a:pt x="10142263" y="6135259"/>
                </a:cubicBezTo>
                <a:lnTo>
                  <a:pt x="10142263" y="6123056"/>
                </a:lnTo>
                <a:cubicBezTo>
                  <a:pt x="10142263" y="6122118"/>
                  <a:pt x="10142263" y="6121179"/>
                  <a:pt x="10142263" y="6121179"/>
                </a:cubicBezTo>
                <a:cubicBezTo>
                  <a:pt x="10142263" y="6121179"/>
                  <a:pt x="10142263" y="6120240"/>
                  <a:pt x="10141325" y="6120240"/>
                </a:cubicBezTo>
                <a:cubicBezTo>
                  <a:pt x="10140388" y="6119302"/>
                  <a:pt x="10139450" y="6119302"/>
                  <a:pt x="10138512" y="6119302"/>
                </a:cubicBezTo>
                <a:cubicBezTo>
                  <a:pt x="10137574" y="6119302"/>
                  <a:pt x="10136637" y="6119302"/>
                  <a:pt x="10134761" y="6119302"/>
                </a:cubicBezTo>
                <a:cubicBezTo>
                  <a:pt x="10132886" y="6119302"/>
                  <a:pt x="10131948" y="6119302"/>
                  <a:pt x="10131011" y="6119302"/>
                </a:cubicBezTo>
                <a:cubicBezTo>
                  <a:pt x="10130073" y="6119302"/>
                  <a:pt x="10128198" y="6120240"/>
                  <a:pt x="10128198" y="6120240"/>
                </a:cubicBezTo>
                <a:cubicBezTo>
                  <a:pt x="10128198" y="6120240"/>
                  <a:pt x="10127260" y="6121179"/>
                  <a:pt x="10127260" y="6121179"/>
                </a:cubicBezTo>
                <a:cubicBezTo>
                  <a:pt x="10127260" y="6122118"/>
                  <a:pt x="10127260" y="6122118"/>
                  <a:pt x="10127260" y="6123056"/>
                </a:cubicBezTo>
                <a:lnTo>
                  <a:pt x="10127260" y="6219737"/>
                </a:lnTo>
                <a:cubicBezTo>
                  <a:pt x="10127260" y="6220675"/>
                  <a:pt x="10127260" y="6221614"/>
                  <a:pt x="10127260" y="6221614"/>
                </a:cubicBezTo>
                <a:cubicBezTo>
                  <a:pt x="10127260" y="6221614"/>
                  <a:pt x="10127260" y="6221614"/>
                  <a:pt x="10128198" y="6222553"/>
                </a:cubicBezTo>
                <a:cubicBezTo>
                  <a:pt x="10129135" y="6223491"/>
                  <a:pt x="10130073" y="6223491"/>
                  <a:pt x="10131011" y="6223491"/>
                </a:cubicBezTo>
                <a:cubicBezTo>
                  <a:pt x="10131948" y="6223491"/>
                  <a:pt x="10132886" y="6223491"/>
                  <a:pt x="10134761" y="6223491"/>
                </a:cubicBezTo>
                <a:cubicBezTo>
                  <a:pt x="10136637" y="6223491"/>
                  <a:pt x="10138512" y="6223491"/>
                  <a:pt x="10139450" y="6223491"/>
                </a:cubicBezTo>
                <a:cubicBezTo>
                  <a:pt x="10140388" y="6223491"/>
                  <a:pt x="10142263" y="6222553"/>
                  <a:pt x="10142263" y="6222553"/>
                </a:cubicBezTo>
                <a:cubicBezTo>
                  <a:pt x="10142263" y="6222553"/>
                  <a:pt x="10143200" y="6221614"/>
                  <a:pt x="10143200" y="6221614"/>
                </a:cubicBezTo>
                <a:cubicBezTo>
                  <a:pt x="10143200" y="6220675"/>
                  <a:pt x="10143200" y="6220675"/>
                  <a:pt x="10143200" y="6219737"/>
                </a:cubicBezTo>
                <a:lnTo>
                  <a:pt x="10143200" y="6153093"/>
                </a:lnTo>
                <a:cubicBezTo>
                  <a:pt x="10147889" y="6146522"/>
                  <a:pt x="10152577" y="6141829"/>
                  <a:pt x="10157265" y="6139013"/>
                </a:cubicBezTo>
                <a:cubicBezTo>
                  <a:pt x="10161954" y="6136197"/>
                  <a:pt x="10165704" y="6134320"/>
                  <a:pt x="10170393" y="6134320"/>
                </a:cubicBezTo>
                <a:cubicBezTo>
                  <a:pt x="10174143" y="6134320"/>
                  <a:pt x="10176956" y="6135259"/>
                  <a:pt x="10179769" y="6136197"/>
                </a:cubicBezTo>
                <a:cubicBezTo>
                  <a:pt x="10182582" y="6138075"/>
                  <a:pt x="10184458" y="6139013"/>
                  <a:pt x="10186333" y="6141829"/>
                </a:cubicBezTo>
                <a:cubicBezTo>
                  <a:pt x="10188208" y="6143706"/>
                  <a:pt x="10189146" y="6146522"/>
                  <a:pt x="10190084" y="6150277"/>
                </a:cubicBezTo>
                <a:cubicBezTo>
                  <a:pt x="10191021" y="6154032"/>
                  <a:pt x="10191021" y="6157786"/>
                  <a:pt x="10191021" y="6163418"/>
                </a:cubicBezTo>
                <a:lnTo>
                  <a:pt x="10191021" y="6218798"/>
                </a:lnTo>
                <a:cubicBezTo>
                  <a:pt x="10191021" y="6219737"/>
                  <a:pt x="10191021" y="6220675"/>
                  <a:pt x="10191021" y="6220675"/>
                </a:cubicBezTo>
                <a:cubicBezTo>
                  <a:pt x="10191021" y="6220675"/>
                  <a:pt x="10191021" y="6220675"/>
                  <a:pt x="10191959" y="6221614"/>
                </a:cubicBezTo>
                <a:cubicBezTo>
                  <a:pt x="10192897" y="6222553"/>
                  <a:pt x="10192897" y="6222553"/>
                  <a:pt x="10194772" y="6222553"/>
                </a:cubicBezTo>
                <a:cubicBezTo>
                  <a:pt x="10196647" y="6222553"/>
                  <a:pt x="10197585" y="6222553"/>
                  <a:pt x="10199460" y="6222553"/>
                </a:cubicBezTo>
                <a:cubicBezTo>
                  <a:pt x="10201336" y="6222553"/>
                  <a:pt x="10203211" y="6222553"/>
                  <a:pt x="10204149" y="6222553"/>
                </a:cubicBezTo>
                <a:cubicBezTo>
                  <a:pt x="10205086" y="6222553"/>
                  <a:pt x="10206962" y="6221614"/>
                  <a:pt x="10206962" y="6221614"/>
                </a:cubicBezTo>
                <a:cubicBezTo>
                  <a:pt x="10206962" y="6221614"/>
                  <a:pt x="10207899" y="6221614"/>
                  <a:pt x="10207899" y="6220675"/>
                </a:cubicBezTo>
                <a:cubicBezTo>
                  <a:pt x="10207899" y="6219737"/>
                  <a:pt x="10207899" y="6219737"/>
                  <a:pt x="10207899" y="6218798"/>
                </a:cubicBezTo>
                <a:lnTo>
                  <a:pt x="10207899" y="6158725"/>
                </a:lnTo>
                <a:cubicBezTo>
                  <a:pt x="10207899" y="6152154"/>
                  <a:pt x="10206962" y="6146522"/>
                  <a:pt x="10206024" y="6141829"/>
                </a:cubicBezTo>
                <a:cubicBezTo>
                  <a:pt x="10205086" y="6137136"/>
                  <a:pt x="10203211" y="6133381"/>
                  <a:pt x="10200398" y="6129627"/>
                </a:cubicBezTo>
                <a:cubicBezTo>
                  <a:pt x="10197585" y="6125872"/>
                  <a:pt x="10194772" y="6123056"/>
                  <a:pt x="10190084" y="6121179"/>
                </a:cubicBezTo>
                <a:cubicBezTo>
                  <a:pt x="10185395" y="6119302"/>
                  <a:pt x="10180707" y="6118363"/>
                  <a:pt x="10174143" y="6118363"/>
                </a:cubicBezTo>
                <a:close/>
                <a:moveTo>
                  <a:pt x="10060686" y="6118363"/>
                </a:moveTo>
                <a:cubicBezTo>
                  <a:pt x="10055060" y="6118363"/>
                  <a:pt x="10050372" y="6119302"/>
                  <a:pt x="10044746" y="6122118"/>
                </a:cubicBezTo>
                <a:cubicBezTo>
                  <a:pt x="10039120" y="6124934"/>
                  <a:pt x="10034431" y="6129627"/>
                  <a:pt x="10028805" y="6135259"/>
                </a:cubicBezTo>
                <a:lnTo>
                  <a:pt x="10028805" y="6123056"/>
                </a:lnTo>
                <a:cubicBezTo>
                  <a:pt x="10028805" y="6122118"/>
                  <a:pt x="10028805" y="6121179"/>
                  <a:pt x="10028805" y="6121179"/>
                </a:cubicBezTo>
                <a:cubicBezTo>
                  <a:pt x="10028805" y="6121179"/>
                  <a:pt x="10028805" y="6120240"/>
                  <a:pt x="10027868" y="6120240"/>
                </a:cubicBezTo>
                <a:cubicBezTo>
                  <a:pt x="10026930" y="6119302"/>
                  <a:pt x="10025993" y="6119302"/>
                  <a:pt x="10025055" y="6119302"/>
                </a:cubicBezTo>
                <a:cubicBezTo>
                  <a:pt x="10024117" y="6119302"/>
                  <a:pt x="10023180" y="6119302"/>
                  <a:pt x="10021304" y="6119302"/>
                </a:cubicBezTo>
                <a:cubicBezTo>
                  <a:pt x="10019429" y="6119302"/>
                  <a:pt x="10018491" y="6119302"/>
                  <a:pt x="10017554" y="6119302"/>
                </a:cubicBezTo>
                <a:cubicBezTo>
                  <a:pt x="10016616" y="6119302"/>
                  <a:pt x="10014740" y="6120240"/>
                  <a:pt x="10014740" y="6120240"/>
                </a:cubicBezTo>
                <a:cubicBezTo>
                  <a:pt x="10014740" y="6120240"/>
                  <a:pt x="10013803" y="6121179"/>
                  <a:pt x="10013803" y="6121179"/>
                </a:cubicBezTo>
                <a:cubicBezTo>
                  <a:pt x="10013803" y="6122118"/>
                  <a:pt x="10013803" y="6122118"/>
                  <a:pt x="10013803" y="6123056"/>
                </a:cubicBezTo>
                <a:lnTo>
                  <a:pt x="10013803" y="6219737"/>
                </a:lnTo>
                <a:cubicBezTo>
                  <a:pt x="10013803" y="6220675"/>
                  <a:pt x="10013803" y="6221614"/>
                  <a:pt x="10013803" y="6221614"/>
                </a:cubicBezTo>
                <a:cubicBezTo>
                  <a:pt x="10013803" y="6221614"/>
                  <a:pt x="10013803" y="6221614"/>
                  <a:pt x="10014740" y="6222553"/>
                </a:cubicBezTo>
                <a:cubicBezTo>
                  <a:pt x="10015678" y="6223491"/>
                  <a:pt x="10016616" y="6223491"/>
                  <a:pt x="10017554" y="6223491"/>
                </a:cubicBezTo>
                <a:cubicBezTo>
                  <a:pt x="10018491" y="6223491"/>
                  <a:pt x="10019429" y="6223491"/>
                  <a:pt x="10021304" y="6223491"/>
                </a:cubicBezTo>
                <a:cubicBezTo>
                  <a:pt x="10023180" y="6223491"/>
                  <a:pt x="10025055" y="6223491"/>
                  <a:pt x="10025993" y="6223491"/>
                </a:cubicBezTo>
                <a:cubicBezTo>
                  <a:pt x="10026930" y="6223491"/>
                  <a:pt x="10028805" y="6222553"/>
                  <a:pt x="10028805" y="6222553"/>
                </a:cubicBezTo>
                <a:cubicBezTo>
                  <a:pt x="10028805" y="6222553"/>
                  <a:pt x="10029743" y="6221614"/>
                  <a:pt x="10029743" y="6221614"/>
                </a:cubicBezTo>
                <a:cubicBezTo>
                  <a:pt x="10029743" y="6220675"/>
                  <a:pt x="10029743" y="6220675"/>
                  <a:pt x="10029743" y="6219737"/>
                </a:cubicBezTo>
                <a:lnTo>
                  <a:pt x="10029743" y="6153093"/>
                </a:lnTo>
                <a:cubicBezTo>
                  <a:pt x="10034431" y="6146522"/>
                  <a:pt x="10039120" y="6141829"/>
                  <a:pt x="10043808" y="6139013"/>
                </a:cubicBezTo>
                <a:cubicBezTo>
                  <a:pt x="10048496" y="6136197"/>
                  <a:pt x="10052247" y="6134320"/>
                  <a:pt x="10056935" y="6134320"/>
                </a:cubicBezTo>
                <a:cubicBezTo>
                  <a:pt x="10060686" y="6134320"/>
                  <a:pt x="10063499" y="6135259"/>
                  <a:pt x="10066312" y="6136197"/>
                </a:cubicBezTo>
                <a:cubicBezTo>
                  <a:pt x="10069125" y="6138075"/>
                  <a:pt x="10071000" y="6139013"/>
                  <a:pt x="10072876" y="6141829"/>
                </a:cubicBezTo>
                <a:cubicBezTo>
                  <a:pt x="10074751" y="6143706"/>
                  <a:pt x="10075689" y="6146522"/>
                  <a:pt x="10076626" y="6150277"/>
                </a:cubicBezTo>
                <a:cubicBezTo>
                  <a:pt x="10077564" y="6154032"/>
                  <a:pt x="10077564" y="6157786"/>
                  <a:pt x="10077564" y="6163418"/>
                </a:cubicBezTo>
                <a:lnTo>
                  <a:pt x="10077564" y="6218798"/>
                </a:lnTo>
                <a:cubicBezTo>
                  <a:pt x="10077564" y="6219737"/>
                  <a:pt x="10077564" y="6220675"/>
                  <a:pt x="10077564" y="6220675"/>
                </a:cubicBezTo>
                <a:cubicBezTo>
                  <a:pt x="10077564" y="6220675"/>
                  <a:pt x="10077564" y="6220675"/>
                  <a:pt x="10078502" y="6221614"/>
                </a:cubicBezTo>
                <a:cubicBezTo>
                  <a:pt x="10079440" y="6222553"/>
                  <a:pt x="10079440" y="6222553"/>
                  <a:pt x="10081315" y="6222553"/>
                </a:cubicBezTo>
                <a:cubicBezTo>
                  <a:pt x="10083190" y="6222553"/>
                  <a:pt x="10084128" y="6222553"/>
                  <a:pt x="10086003" y="6222553"/>
                </a:cubicBezTo>
                <a:cubicBezTo>
                  <a:pt x="10087878" y="6222553"/>
                  <a:pt x="10089754" y="6222553"/>
                  <a:pt x="10090691" y="6222553"/>
                </a:cubicBezTo>
                <a:cubicBezTo>
                  <a:pt x="10091629" y="6222553"/>
                  <a:pt x="10093505" y="6221614"/>
                  <a:pt x="10093505" y="6221614"/>
                </a:cubicBezTo>
                <a:cubicBezTo>
                  <a:pt x="10093505" y="6221614"/>
                  <a:pt x="10094442" y="6221614"/>
                  <a:pt x="10094442" y="6220675"/>
                </a:cubicBezTo>
                <a:cubicBezTo>
                  <a:pt x="10094442" y="6219737"/>
                  <a:pt x="10094442" y="6219737"/>
                  <a:pt x="10094442" y="6218798"/>
                </a:cubicBezTo>
                <a:lnTo>
                  <a:pt x="10094442" y="6158725"/>
                </a:lnTo>
                <a:cubicBezTo>
                  <a:pt x="10094442" y="6152154"/>
                  <a:pt x="10093505" y="6146522"/>
                  <a:pt x="10092567" y="6141829"/>
                </a:cubicBezTo>
                <a:cubicBezTo>
                  <a:pt x="10091629" y="6137136"/>
                  <a:pt x="10089754" y="6133381"/>
                  <a:pt x="10086941" y="6129627"/>
                </a:cubicBezTo>
                <a:cubicBezTo>
                  <a:pt x="10084128" y="6125872"/>
                  <a:pt x="10081315" y="6123056"/>
                  <a:pt x="10076626" y="6121179"/>
                </a:cubicBezTo>
                <a:cubicBezTo>
                  <a:pt x="10071938" y="6119302"/>
                  <a:pt x="10067250" y="6118363"/>
                  <a:pt x="10060686" y="6118363"/>
                </a:cubicBezTo>
                <a:close/>
                <a:moveTo>
                  <a:pt x="9672493" y="6118363"/>
                </a:moveTo>
                <a:cubicBezTo>
                  <a:pt x="9666867" y="6118363"/>
                  <a:pt x="9662179" y="6119302"/>
                  <a:pt x="9656553" y="6122118"/>
                </a:cubicBezTo>
                <a:cubicBezTo>
                  <a:pt x="9650927" y="6124934"/>
                  <a:pt x="9646239" y="6129627"/>
                  <a:pt x="9640613" y="6135259"/>
                </a:cubicBezTo>
                <a:lnTo>
                  <a:pt x="9640613" y="6123056"/>
                </a:lnTo>
                <a:cubicBezTo>
                  <a:pt x="9640613" y="6122118"/>
                  <a:pt x="9640613" y="6121179"/>
                  <a:pt x="9640613" y="6121179"/>
                </a:cubicBezTo>
                <a:cubicBezTo>
                  <a:pt x="9640613" y="6121179"/>
                  <a:pt x="9640613" y="6120240"/>
                  <a:pt x="9639675" y="6120240"/>
                </a:cubicBezTo>
                <a:cubicBezTo>
                  <a:pt x="9638738" y="6119302"/>
                  <a:pt x="9637800" y="6119302"/>
                  <a:pt x="9636862" y="6119302"/>
                </a:cubicBezTo>
                <a:cubicBezTo>
                  <a:pt x="9635924" y="6119302"/>
                  <a:pt x="9634987" y="6119302"/>
                  <a:pt x="9633111" y="6119302"/>
                </a:cubicBezTo>
                <a:cubicBezTo>
                  <a:pt x="9631236" y="6119302"/>
                  <a:pt x="9630298" y="6119302"/>
                  <a:pt x="9629361" y="6119302"/>
                </a:cubicBezTo>
                <a:cubicBezTo>
                  <a:pt x="9628423" y="6119302"/>
                  <a:pt x="9626548" y="6120240"/>
                  <a:pt x="9626548" y="6120240"/>
                </a:cubicBezTo>
                <a:cubicBezTo>
                  <a:pt x="9626548" y="6120240"/>
                  <a:pt x="9625610" y="6121179"/>
                  <a:pt x="9625610" y="6121179"/>
                </a:cubicBezTo>
                <a:cubicBezTo>
                  <a:pt x="9625610" y="6122118"/>
                  <a:pt x="9625610" y="6122118"/>
                  <a:pt x="9625610" y="6123056"/>
                </a:cubicBezTo>
                <a:lnTo>
                  <a:pt x="9625610" y="6219737"/>
                </a:lnTo>
                <a:cubicBezTo>
                  <a:pt x="9625610" y="6220675"/>
                  <a:pt x="9625610" y="6221614"/>
                  <a:pt x="9625610" y="6221614"/>
                </a:cubicBezTo>
                <a:cubicBezTo>
                  <a:pt x="9625610" y="6221614"/>
                  <a:pt x="9625610" y="6221614"/>
                  <a:pt x="9626548" y="6222553"/>
                </a:cubicBezTo>
                <a:cubicBezTo>
                  <a:pt x="9627485" y="6223491"/>
                  <a:pt x="9628423" y="6223491"/>
                  <a:pt x="9629361" y="6223491"/>
                </a:cubicBezTo>
                <a:cubicBezTo>
                  <a:pt x="9630298" y="6223491"/>
                  <a:pt x="9631236" y="6223491"/>
                  <a:pt x="9633111" y="6223491"/>
                </a:cubicBezTo>
                <a:cubicBezTo>
                  <a:pt x="9634987" y="6223491"/>
                  <a:pt x="9636862" y="6223491"/>
                  <a:pt x="9637800" y="6223491"/>
                </a:cubicBezTo>
                <a:cubicBezTo>
                  <a:pt x="9638738" y="6223491"/>
                  <a:pt x="9640613" y="6222553"/>
                  <a:pt x="9640613" y="6222553"/>
                </a:cubicBezTo>
                <a:cubicBezTo>
                  <a:pt x="9640613" y="6222553"/>
                  <a:pt x="9641550" y="6221614"/>
                  <a:pt x="9641550" y="6221614"/>
                </a:cubicBezTo>
                <a:cubicBezTo>
                  <a:pt x="9641550" y="6220675"/>
                  <a:pt x="9641550" y="6220675"/>
                  <a:pt x="9641550" y="6219737"/>
                </a:cubicBezTo>
                <a:lnTo>
                  <a:pt x="9641550" y="6153093"/>
                </a:lnTo>
                <a:cubicBezTo>
                  <a:pt x="9646239" y="6146522"/>
                  <a:pt x="9650927" y="6141829"/>
                  <a:pt x="9655615" y="6139013"/>
                </a:cubicBezTo>
                <a:cubicBezTo>
                  <a:pt x="9660304" y="6136197"/>
                  <a:pt x="9664054" y="6134320"/>
                  <a:pt x="9668743" y="6134320"/>
                </a:cubicBezTo>
                <a:cubicBezTo>
                  <a:pt x="9672493" y="6134320"/>
                  <a:pt x="9675306" y="6135259"/>
                  <a:pt x="9678119" y="6136197"/>
                </a:cubicBezTo>
                <a:cubicBezTo>
                  <a:pt x="9680932" y="6138075"/>
                  <a:pt x="9682808" y="6139013"/>
                  <a:pt x="9684683" y="6141829"/>
                </a:cubicBezTo>
                <a:cubicBezTo>
                  <a:pt x="9686558" y="6143706"/>
                  <a:pt x="9687496" y="6146522"/>
                  <a:pt x="9688434" y="6150277"/>
                </a:cubicBezTo>
                <a:cubicBezTo>
                  <a:pt x="9689371" y="6154032"/>
                  <a:pt x="9689371" y="6157786"/>
                  <a:pt x="9689371" y="6163418"/>
                </a:cubicBezTo>
                <a:lnTo>
                  <a:pt x="9689371" y="6218798"/>
                </a:lnTo>
                <a:cubicBezTo>
                  <a:pt x="9689371" y="6219737"/>
                  <a:pt x="9689371" y="6220675"/>
                  <a:pt x="9689371" y="6220675"/>
                </a:cubicBezTo>
                <a:cubicBezTo>
                  <a:pt x="9689371" y="6220675"/>
                  <a:pt x="9689371" y="6220675"/>
                  <a:pt x="9690309" y="6221614"/>
                </a:cubicBezTo>
                <a:cubicBezTo>
                  <a:pt x="9691247" y="6222553"/>
                  <a:pt x="9691247" y="6222553"/>
                  <a:pt x="9693122" y="6222553"/>
                </a:cubicBezTo>
                <a:cubicBezTo>
                  <a:pt x="9694997" y="6222553"/>
                  <a:pt x="9695935" y="6222553"/>
                  <a:pt x="9697810" y="6222553"/>
                </a:cubicBezTo>
                <a:cubicBezTo>
                  <a:pt x="9699686" y="6222553"/>
                  <a:pt x="9701561" y="6222553"/>
                  <a:pt x="9702499" y="6222553"/>
                </a:cubicBezTo>
                <a:cubicBezTo>
                  <a:pt x="9703436" y="6222553"/>
                  <a:pt x="9705312" y="6221614"/>
                  <a:pt x="9705312" y="6221614"/>
                </a:cubicBezTo>
                <a:cubicBezTo>
                  <a:pt x="9705312" y="6221614"/>
                  <a:pt x="9706249" y="6221614"/>
                  <a:pt x="9706249" y="6220675"/>
                </a:cubicBezTo>
                <a:cubicBezTo>
                  <a:pt x="9706249" y="6219737"/>
                  <a:pt x="9706249" y="6219737"/>
                  <a:pt x="9706249" y="6218798"/>
                </a:cubicBezTo>
                <a:lnTo>
                  <a:pt x="9706249" y="6158725"/>
                </a:lnTo>
                <a:cubicBezTo>
                  <a:pt x="9706249" y="6152154"/>
                  <a:pt x="9705312" y="6146522"/>
                  <a:pt x="9704374" y="6141829"/>
                </a:cubicBezTo>
                <a:cubicBezTo>
                  <a:pt x="9703436" y="6137136"/>
                  <a:pt x="9701561" y="6133381"/>
                  <a:pt x="9698748" y="6129627"/>
                </a:cubicBezTo>
                <a:cubicBezTo>
                  <a:pt x="9695935" y="6125872"/>
                  <a:pt x="9693122" y="6123056"/>
                  <a:pt x="9688434" y="6121179"/>
                </a:cubicBezTo>
                <a:cubicBezTo>
                  <a:pt x="9683745" y="6119302"/>
                  <a:pt x="9679057" y="6118363"/>
                  <a:pt x="9672493" y="6118363"/>
                </a:cubicBezTo>
                <a:close/>
                <a:moveTo>
                  <a:pt x="8895168" y="6118363"/>
                </a:moveTo>
                <a:cubicBezTo>
                  <a:pt x="8889542" y="6118363"/>
                  <a:pt x="8884854" y="6119302"/>
                  <a:pt x="8879228" y="6122118"/>
                </a:cubicBezTo>
                <a:cubicBezTo>
                  <a:pt x="8873602" y="6124934"/>
                  <a:pt x="8868914" y="6129627"/>
                  <a:pt x="8863288" y="6135259"/>
                </a:cubicBezTo>
                <a:lnTo>
                  <a:pt x="8863288" y="6123056"/>
                </a:lnTo>
                <a:cubicBezTo>
                  <a:pt x="8863288" y="6122118"/>
                  <a:pt x="8863288" y="6121179"/>
                  <a:pt x="8863288" y="6121179"/>
                </a:cubicBezTo>
                <a:cubicBezTo>
                  <a:pt x="8863288" y="6121179"/>
                  <a:pt x="8863288" y="6121179"/>
                  <a:pt x="8862350" y="6120240"/>
                </a:cubicBezTo>
                <a:cubicBezTo>
                  <a:pt x="8861412" y="6119302"/>
                  <a:pt x="8860475" y="6119302"/>
                  <a:pt x="8859537" y="6119302"/>
                </a:cubicBezTo>
                <a:cubicBezTo>
                  <a:pt x="8858599" y="6119302"/>
                  <a:pt x="8857662" y="6119302"/>
                  <a:pt x="8855786" y="6119302"/>
                </a:cubicBezTo>
                <a:cubicBezTo>
                  <a:pt x="8853911" y="6119302"/>
                  <a:pt x="8852973" y="6119302"/>
                  <a:pt x="8852036" y="6119302"/>
                </a:cubicBezTo>
                <a:cubicBezTo>
                  <a:pt x="8851098" y="6119302"/>
                  <a:pt x="8850160" y="6120240"/>
                  <a:pt x="8849223" y="6120240"/>
                </a:cubicBezTo>
                <a:cubicBezTo>
                  <a:pt x="8849223" y="6120240"/>
                  <a:pt x="8848285" y="6121179"/>
                  <a:pt x="8848285" y="6121179"/>
                </a:cubicBezTo>
                <a:cubicBezTo>
                  <a:pt x="8848285" y="6122118"/>
                  <a:pt x="8848285" y="6122118"/>
                  <a:pt x="8848285" y="6123056"/>
                </a:cubicBezTo>
                <a:lnTo>
                  <a:pt x="8848285" y="6219737"/>
                </a:lnTo>
                <a:cubicBezTo>
                  <a:pt x="8848285" y="6220675"/>
                  <a:pt x="8848285" y="6221614"/>
                  <a:pt x="8848285" y="6221614"/>
                </a:cubicBezTo>
                <a:cubicBezTo>
                  <a:pt x="8848285" y="6221614"/>
                  <a:pt x="8848285" y="6221614"/>
                  <a:pt x="8849223" y="6222553"/>
                </a:cubicBezTo>
                <a:cubicBezTo>
                  <a:pt x="8850160" y="6223491"/>
                  <a:pt x="8851098" y="6223491"/>
                  <a:pt x="8852036" y="6223491"/>
                </a:cubicBezTo>
                <a:cubicBezTo>
                  <a:pt x="8852973" y="6223491"/>
                  <a:pt x="8853911" y="6223491"/>
                  <a:pt x="8855786" y="6223491"/>
                </a:cubicBezTo>
                <a:cubicBezTo>
                  <a:pt x="8857662" y="6223491"/>
                  <a:pt x="8859537" y="6223491"/>
                  <a:pt x="8860475" y="6223491"/>
                </a:cubicBezTo>
                <a:cubicBezTo>
                  <a:pt x="8861412" y="6223491"/>
                  <a:pt x="8862350" y="6222553"/>
                  <a:pt x="8863288" y="6222553"/>
                </a:cubicBezTo>
                <a:cubicBezTo>
                  <a:pt x="8863288" y="6222553"/>
                  <a:pt x="8864225" y="6221614"/>
                  <a:pt x="8864225" y="6221614"/>
                </a:cubicBezTo>
                <a:cubicBezTo>
                  <a:pt x="8864225" y="6220675"/>
                  <a:pt x="8864225" y="6220675"/>
                  <a:pt x="8864225" y="6219737"/>
                </a:cubicBezTo>
                <a:lnTo>
                  <a:pt x="8864225" y="6153093"/>
                </a:lnTo>
                <a:cubicBezTo>
                  <a:pt x="8868914" y="6146522"/>
                  <a:pt x="8873602" y="6141829"/>
                  <a:pt x="8878290" y="6139013"/>
                </a:cubicBezTo>
                <a:cubicBezTo>
                  <a:pt x="8882979" y="6136197"/>
                  <a:pt x="8886729" y="6134320"/>
                  <a:pt x="8891418" y="6134320"/>
                </a:cubicBezTo>
                <a:cubicBezTo>
                  <a:pt x="8895168" y="6134320"/>
                  <a:pt x="8897981" y="6135259"/>
                  <a:pt x="8900794" y="6136197"/>
                </a:cubicBezTo>
                <a:cubicBezTo>
                  <a:pt x="8903607" y="6138075"/>
                  <a:pt x="8905483" y="6139952"/>
                  <a:pt x="8907358" y="6141829"/>
                </a:cubicBezTo>
                <a:cubicBezTo>
                  <a:pt x="8909233" y="6143706"/>
                  <a:pt x="8910171" y="6146522"/>
                  <a:pt x="8911109" y="6150277"/>
                </a:cubicBezTo>
                <a:cubicBezTo>
                  <a:pt x="8912046" y="6154032"/>
                  <a:pt x="8912046" y="6157786"/>
                  <a:pt x="8912046" y="6163418"/>
                </a:cubicBezTo>
                <a:lnTo>
                  <a:pt x="8912046" y="6218798"/>
                </a:lnTo>
                <a:cubicBezTo>
                  <a:pt x="8912046" y="6219737"/>
                  <a:pt x="8912046" y="6220675"/>
                  <a:pt x="8912046" y="6220675"/>
                </a:cubicBezTo>
                <a:cubicBezTo>
                  <a:pt x="8912046" y="6220675"/>
                  <a:pt x="8912046" y="6220675"/>
                  <a:pt x="8912984" y="6221614"/>
                </a:cubicBezTo>
                <a:cubicBezTo>
                  <a:pt x="8913922" y="6222553"/>
                  <a:pt x="8913922" y="6222553"/>
                  <a:pt x="8915797" y="6222553"/>
                </a:cubicBezTo>
                <a:cubicBezTo>
                  <a:pt x="8917672" y="6222553"/>
                  <a:pt x="8918610" y="6222553"/>
                  <a:pt x="8920485" y="6222553"/>
                </a:cubicBezTo>
                <a:cubicBezTo>
                  <a:pt x="8921423" y="6222553"/>
                  <a:pt x="8923298" y="6222553"/>
                  <a:pt x="8924236" y="6222553"/>
                </a:cubicBezTo>
                <a:cubicBezTo>
                  <a:pt x="8925174" y="6222553"/>
                  <a:pt x="8927049" y="6221614"/>
                  <a:pt x="8927049" y="6221614"/>
                </a:cubicBezTo>
                <a:cubicBezTo>
                  <a:pt x="8927049" y="6221614"/>
                  <a:pt x="8927987" y="6220675"/>
                  <a:pt x="8927987" y="6220675"/>
                </a:cubicBezTo>
                <a:cubicBezTo>
                  <a:pt x="8927987" y="6219737"/>
                  <a:pt x="8927987" y="6219737"/>
                  <a:pt x="8927987" y="6218798"/>
                </a:cubicBezTo>
                <a:lnTo>
                  <a:pt x="8928924" y="6218798"/>
                </a:lnTo>
                <a:lnTo>
                  <a:pt x="8928924" y="6158725"/>
                </a:lnTo>
                <a:cubicBezTo>
                  <a:pt x="8928924" y="6152154"/>
                  <a:pt x="8927987" y="6146522"/>
                  <a:pt x="8927049" y="6141829"/>
                </a:cubicBezTo>
                <a:cubicBezTo>
                  <a:pt x="8926111" y="6137136"/>
                  <a:pt x="8924236" y="6133381"/>
                  <a:pt x="8921423" y="6129627"/>
                </a:cubicBezTo>
                <a:cubicBezTo>
                  <a:pt x="8918610" y="6125872"/>
                  <a:pt x="8915797" y="6123056"/>
                  <a:pt x="8911109" y="6121179"/>
                </a:cubicBezTo>
                <a:cubicBezTo>
                  <a:pt x="8906420" y="6119302"/>
                  <a:pt x="8901732" y="6118363"/>
                  <a:pt x="8895168" y="6118363"/>
                </a:cubicBezTo>
                <a:close/>
                <a:moveTo>
                  <a:pt x="8625121" y="6118363"/>
                </a:moveTo>
                <a:cubicBezTo>
                  <a:pt x="8620432" y="6118363"/>
                  <a:pt x="8614806" y="6119302"/>
                  <a:pt x="8610118" y="6122118"/>
                </a:cubicBezTo>
                <a:cubicBezTo>
                  <a:pt x="8604492" y="6124934"/>
                  <a:pt x="8599803" y="6129627"/>
                  <a:pt x="8594177" y="6135259"/>
                </a:cubicBezTo>
                <a:lnTo>
                  <a:pt x="8594177" y="6123056"/>
                </a:lnTo>
                <a:cubicBezTo>
                  <a:pt x="8594177" y="6122118"/>
                  <a:pt x="8594177" y="6121179"/>
                  <a:pt x="8594177" y="6121179"/>
                </a:cubicBezTo>
                <a:cubicBezTo>
                  <a:pt x="8594177" y="6121179"/>
                  <a:pt x="8594177" y="6121179"/>
                  <a:pt x="8593240" y="6120240"/>
                </a:cubicBezTo>
                <a:cubicBezTo>
                  <a:pt x="8592302" y="6119302"/>
                  <a:pt x="8591365" y="6119302"/>
                  <a:pt x="8590427" y="6119302"/>
                </a:cubicBezTo>
                <a:cubicBezTo>
                  <a:pt x="8589489" y="6119302"/>
                  <a:pt x="8588552" y="6119302"/>
                  <a:pt x="8586676" y="6119302"/>
                </a:cubicBezTo>
                <a:cubicBezTo>
                  <a:pt x="8584801" y="6119302"/>
                  <a:pt x="8583863" y="6119302"/>
                  <a:pt x="8582926" y="6119302"/>
                </a:cubicBezTo>
                <a:cubicBezTo>
                  <a:pt x="8581988" y="6119302"/>
                  <a:pt x="8581050" y="6120240"/>
                  <a:pt x="8580112" y="6120240"/>
                </a:cubicBezTo>
                <a:cubicBezTo>
                  <a:pt x="8580112" y="6120240"/>
                  <a:pt x="8579175" y="6121179"/>
                  <a:pt x="8579175" y="6121179"/>
                </a:cubicBezTo>
                <a:cubicBezTo>
                  <a:pt x="8579175" y="6122118"/>
                  <a:pt x="8579175" y="6122118"/>
                  <a:pt x="8579175" y="6123056"/>
                </a:cubicBezTo>
                <a:lnTo>
                  <a:pt x="8579175" y="6220675"/>
                </a:lnTo>
                <a:cubicBezTo>
                  <a:pt x="8579175" y="6221614"/>
                  <a:pt x="8579175" y="6222553"/>
                  <a:pt x="8579175" y="6222553"/>
                </a:cubicBezTo>
                <a:cubicBezTo>
                  <a:pt x="8579175" y="6222553"/>
                  <a:pt x="8579175" y="6222553"/>
                  <a:pt x="8580112" y="6223491"/>
                </a:cubicBezTo>
                <a:cubicBezTo>
                  <a:pt x="8581050" y="6224430"/>
                  <a:pt x="8581988" y="6224430"/>
                  <a:pt x="8582926" y="6224430"/>
                </a:cubicBezTo>
                <a:cubicBezTo>
                  <a:pt x="8583863" y="6224430"/>
                  <a:pt x="8584801" y="6224430"/>
                  <a:pt x="8586676" y="6224430"/>
                </a:cubicBezTo>
                <a:cubicBezTo>
                  <a:pt x="8588552" y="6224430"/>
                  <a:pt x="8590427" y="6224430"/>
                  <a:pt x="8591365" y="6224430"/>
                </a:cubicBezTo>
                <a:cubicBezTo>
                  <a:pt x="8592302" y="6224430"/>
                  <a:pt x="8593240" y="6223491"/>
                  <a:pt x="8594177" y="6223491"/>
                </a:cubicBezTo>
                <a:cubicBezTo>
                  <a:pt x="8594177" y="6223491"/>
                  <a:pt x="8595115" y="6222553"/>
                  <a:pt x="8595115" y="6222553"/>
                </a:cubicBezTo>
                <a:cubicBezTo>
                  <a:pt x="8595115" y="6221614"/>
                  <a:pt x="8595115" y="6221614"/>
                  <a:pt x="8595115" y="6220675"/>
                </a:cubicBezTo>
                <a:lnTo>
                  <a:pt x="8595115" y="6154032"/>
                </a:lnTo>
                <a:cubicBezTo>
                  <a:pt x="8599803" y="6147461"/>
                  <a:pt x="8604492" y="6142768"/>
                  <a:pt x="8608242" y="6139952"/>
                </a:cubicBezTo>
                <a:cubicBezTo>
                  <a:pt x="8611993" y="6137136"/>
                  <a:pt x="8616682" y="6135259"/>
                  <a:pt x="8620432" y="6135259"/>
                </a:cubicBezTo>
                <a:cubicBezTo>
                  <a:pt x="8624183" y="6135259"/>
                  <a:pt x="8626058" y="6136197"/>
                  <a:pt x="8628871" y="6137136"/>
                </a:cubicBezTo>
                <a:cubicBezTo>
                  <a:pt x="8630747" y="6139013"/>
                  <a:pt x="8632622" y="6139952"/>
                  <a:pt x="8634497" y="6142768"/>
                </a:cubicBezTo>
                <a:cubicBezTo>
                  <a:pt x="8636372" y="6144645"/>
                  <a:pt x="8637310" y="6147461"/>
                  <a:pt x="8638248" y="6151216"/>
                </a:cubicBezTo>
                <a:cubicBezTo>
                  <a:pt x="8639186" y="6154970"/>
                  <a:pt x="8639186" y="6158725"/>
                  <a:pt x="8639186" y="6162479"/>
                </a:cubicBezTo>
                <a:lnTo>
                  <a:pt x="8639186" y="6219737"/>
                </a:lnTo>
                <a:cubicBezTo>
                  <a:pt x="8639186" y="6220675"/>
                  <a:pt x="8639186" y="6221614"/>
                  <a:pt x="8639186" y="6221614"/>
                </a:cubicBezTo>
                <a:cubicBezTo>
                  <a:pt x="8639186" y="6221614"/>
                  <a:pt x="8639186" y="6222553"/>
                  <a:pt x="8640123" y="6222553"/>
                </a:cubicBezTo>
                <a:cubicBezTo>
                  <a:pt x="8641061" y="6223491"/>
                  <a:pt x="8641998" y="6223491"/>
                  <a:pt x="8642936" y="6223491"/>
                </a:cubicBezTo>
                <a:cubicBezTo>
                  <a:pt x="8643874" y="6223491"/>
                  <a:pt x="8644812" y="6223491"/>
                  <a:pt x="8646687" y="6223491"/>
                </a:cubicBezTo>
                <a:cubicBezTo>
                  <a:pt x="8647624" y="6223491"/>
                  <a:pt x="8649500" y="6223491"/>
                  <a:pt x="8650437" y="6223491"/>
                </a:cubicBezTo>
                <a:cubicBezTo>
                  <a:pt x="8651375" y="6223491"/>
                  <a:pt x="8652313" y="6222553"/>
                  <a:pt x="8653250" y="6222553"/>
                </a:cubicBezTo>
                <a:cubicBezTo>
                  <a:pt x="8654188" y="6222553"/>
                  <a:pt x="8655126" y="6221614"/>
                  <a:pt x="8655126" y="6221614"/>
                </a:cubicBezTo>
                <a:cubicBezTo>
                  <a:pt x="8655126" y="6220675"/>
                  <a:pt x="8655126" y="6220675"/>
                  <a:pt x="8655126" y="6219737"/>
                </a:cubicBezTo>
                <a:lnTo>
                  <a:pt x="8655126" y="6153093"/>
                </a:lnTo>
                <a:cubicBezTo>
                  <a:pt x="8659814" y="6146522"/>
                  <a:pt x="8664502" y="6141829"/>
                  <a:pt x="8668253" y="6139013"/>
                </a:cubicBezTo>
                <a:cubicBezTo>
                  <a:pt x="8672004" y="6136197"/>
                  <a:pt x="8676692" y="6134320"/>
                  <a:pt x="8680443" y="6134320"/>
                </a:cubicBezTo>
                <a:cubicBezTo>
                  <a:pt x="8683256" y="6134320"/>
                  <a:pt x="8686069" y="6135259"/>
                  <a:pt x="8688882" y="6136197"/>
                </a:cubicBezTo>
                <a:cubicBezTo>
                  <a:pt x="8690757" y="6138075"/>
                  <a:pt x="8692632" y="6139013"/>
                  <a:pt x="8694508" y="6141829"/>
                </a:cubicBezTo>
                <a:cubicBezTo>
                  <a:pt x="8696383" y="6143706"/>
                  <a:pt x="8697321" y="6146522"/>
                  <a:pt x="8698258" y="6150277"/>
                </a:cubicBezTo>
                <a:cubicBezTo>
                  <a:pt x="8699196" y="6154032"/>
                  <a:pt x="8699196" y="6157786"/>
                  <a:pt x="8699196" y="6161541"/>
                </a:cubicBezTo>
                <a:lnTo>
                  <a:pt x="8699196" y="6218798"/>
                </a:lnTo>
                <a:cubicBezTo>
                  <a:pt x="8699196" y="6219737"/>
                  <a:pt x="8699196" y="6220675"/>
                  <a:pt x="8699196" y="6220675"/>
                </a:cubicBezTo>
                <a:cubicBezTo>
                  <a:pt x="8700134" y="6220675"/>
                  <a:pt x="8700134" y="6220675"/>
                  <a:pt x="8701071" y="6221614"/>
                </a:cubicBezTo>
                <a:cubicBezTo>
                  <a:pt x="8702009" y="6222553"/>
                  <a:pt x="8702947" y="6222553"/>
                  <a:pt x="8703884" y="6222553"/>
                </a:cubicBezTo>
                <a:cubicBezTo>
                  <a:pt x="8705760" y="6222553"/>
                  <a:pt x="8706697" y="6222553"/>
                  <a:pt x="8708573" y="6222553"/>
                </a:cubicBezTo>
                <a:cubicBezTo>
                  <a:pt x="8709510" y="6222553"/>
                  <a:pt x="8711386" y="6222553"/>
                  <a:pt x="8712323" y="6222553"/>
                </a:cubicBezTo>
                <a:cubicBezTo>
                  <a:pt x="8713261" y="6222553"/>
                  <a:pt x="8715136" y="6221614"/>
                  <a:pt x="8715136" y="6221614"/>
                </a:cubicBezTo>
                <a:cubicBezTo>
                  <a:pt x="8715136" y="6221614"/>
                  <a:pt x="8716074" y="6221614"/>
                  <a:pt x="8716074" y="6220675"/>
                </a:cubicBezTo>
                <a:cubicBezTo>
                  <a:pt x="8716074" y="6219737"/>
                  <a:pt x="8716074" y="6219737"/>
                  <a:pt x="8716074" y="6218798"/>
                </a:cubicBezTo>
                <a:lnTo>
                  <a:pt x="8719825" y="6218798"/>
                </a:lnTo>
                <a:lnTo>
                  <a:pt x="8719825" y="6156848"/>
                </a:lnTo>
                <a:cubicBezTo>
                  <a:pt x="8719825" y="6152154"/>
                  <a:pt x="8718887" y="6146522"/>
                  <a:pt x="8717949" y="6141829"/>
                </a:cubicBezTo>
                <a:cubicBezTo>
                  <a:pt x="8717012" y="6137136"/>
                  <a:pt x="8715136" y="6133381"/>
                  <a:pt x="8712323" y="6129627"/>
                </a:cubicBezTo>
                <a:cubicBezTo>
                  <a:pt x="8709510" y="6125872"/>
                  <a:pt x="8705760" y="6123056"/>
                  <a:pt x="8702009" y="6121179"/>
                </a:cubicBezTo>
                <a:cubicBezTo>
                  <a:pt x="8698258" y="6119302"/>
                  <a:pt x="8693570" y="6118363"/>
                  <a:pt x="8687007" y="6118363"/>
                </a:cubicBezTo>
                <a:cubicBezTo>
                  <a:pt x="8684193" y="6118363"/>
                  <a:pt x="8681380" y="6119302"/>
                  <a:pt x="8679505" y="6119302"/>
                </a:cubicBezTo>
                <a:cubicBezTo>
                  <a:pt x="8677630" y="6119302"/>
                  <a:pt x="8674817" y="6120240"/>
                  <a:pt x="8672004" y="6122118"/>
                </a:cubicBezTo>
                <a:cubicBezTo>
                  <a:pt x="8669191" y="6123056"/>
                  <a:pt x="8666378" y="6124934"/>
                  <a:pt x="8663565" y="6127749"/>
                </a:cubicBezTo>
                <a:cubicBezTo>
                  <a:pt x="8660752" y="6129627"/>
                  <a:pt x="8657001" y="6132443"/>
                  <a:pt x="8654188" y="6136197"/>
                </a:cubicBezTo>
                <a:cubicBezTo>
                  <a:pt x="8653250" y="6133381"/>
                  <a:pt x="8652313" y="6130565"/>
                  <a:pt x="8650437" y="6128688"/>
                </a:cubicBezTo>
                <a:cubicBezTo>
                  <a:pt x="8648562" y="6126811"/>
                  <a:pt x="8646687" y="6124934"/>
                  <a:pt x="8643874" y="6123056"/>
                </a:cubicBezTo>
                <a:cubicBezTo>
                  <a:pt x="8641061" y="6121179"/>
                  <a:pt x="8638248" y="6120240"/>
                  <a:pt x="8635435" y="6119302"/>
                </a:cubicBezTo>
                <a:cubicBezTo>
                  <a:pt x="8632622" y="6118363"/>
                  <a:pt x="8628871" y="6118363"/>
                  <a:pt x="8625121" y="6118363"/>
                </a:cubicBezTo>
                <a:close/>
                <a:moveTo>
                  <a:pt x="8391643" y="6118363"/>
                </a:moveTo>
                <a:cubicBezTo>
                  <a:pt x="8389767" y="6118363"/>
                  <a:pt x="8387892" y="6118363"/>
                  <a:pt x="8386017" y="6119302"/>
                </a:cubicBezTo>
                <a:cubicBezTo>
                  <a:pt x="8384141" y="6120240"/>
                  <a:pt x="8382266" y="6121179"/>
                  <a:pt x="8380391" y="6122118"/>
                </a:cubicBezTo>
                <a:cubicBezTo>
                  <a:pt x="8378515" y="6123056"/>
                  <a:pt x="8375702" y="6124934"/>
                  <a:pt x="8373827" y="6127749"/>
                </a:cubicBezTo>
                <a:cubicBezTo>
                  <a:pt x="8371014" y="6130565"/>
                  <a:pt x="8369139" y="6133381"/>
                  <a:pt x="8366326" y="6137136"/>
                </a:cubicBezTo>
                <a:lnTo>
                  <a:pt x="8366326" y="6123056"/>
                </a:lnTo>
                <a:cubicBezTo>
                  <a:pt x="8366326" y="6122118"/>
                  <a:pt x="8366326" y="6121179"/>
                  <a:pt x="8366326" y="6121179"/>
                </a:cubicBezTo>
                <a:cubicBezTo>
                  <a:pt x="8366326" y="6121179"/>
                  <a:pt x="8366326" y="6121179"/>
                  <a:pt x="8365388" y="6120240"/>
                </a:cubicBezTo>
                <a:cubicBezTo>
                  <a:pt x="8364450" y="6119302"/>
                  <a:pt x="8363513" y="6119302"/>
                  <a:pt x="8362575" y="6119302"/>
                </a:cubicBezTo>
                <a:cubicBezTo>
                  <a:pt x="8361637" y="6119302"/>
                  <a:pt x="8360700" y="6119302"/>
                  <a:pt x="8358824" y="6119302"/>
                </a:cubicBezTo>
                <a:cubicBezTo>
                  <a:pt x="8356949" y="6119302"/>
                  <a:pt x="8356011" y="6119302"/>
                  <a:pt x="8355074" y="6119302"/>
                </a:cubicBezTo>
                <a:cubicBezTo>
                  <a:pt x="8354136" y="6119302"/>
                  <a:pt x="8353198" y="6120240"/>
                  <a:pt x="8352261" y="6120240"/>
                </a:cubicBezTo>
                <a:cubicBezTo>
                  <a:pt x="8352261" y="6120240"/>
                  <a:pt x="8351323" y="6121179"/>
                  <a:pt x="8351323" y="6121179"/>
                </a:cubicBezTo>
                <a:cubicBezTo>
                  <a:pt x="8351323" y="6122118"/>
                  <a:pt x="8351323" y="6122118"/>
                  <a:pt x="8351323" y="6123056"/>
                </a:cubicBezTo>
                <a:lnTo>
                  <a:pt x="8351323" y="6218798"/>
                </a:lnTo>
                <a:cubicBezTo>
                  <a:pt x="8351323" y="6219737"/>
                  <a:pt x="8351323" y="6220675"/>
                  <a:pt x="8351323" y="6220675"/>
                </a:cubicBezTo>
                <a:cubicBezTo>
                  <a:pt x="8351323" y="6220675"/>
                  <a:pt x="8351323" y="6220675"/>
                  <a:pt x="8352261" y="6221614"/>
                </a:cubicBezTo>
                <a:cubicBezTo>
                  <a:pt x="8353198" y="6222553"/>
                  <a:pt x="8354136" y="6222553"/>
                  <a:pt x="8355074" y="6222553"/>
                </a:cubicBezTo>
                <a:cubicBezTo>
                  <a:pt x="8356011" y="6222553"/>
                  <a:pt x="8356949" y="6222553"/>
                  <a:pt x="8358824" y="6222553"/>
                </a:cubicBezTo>
                <a:cubicBezTo>
                  <a:pt x="8360700" y="6222553"/>
                  <a:pt x="8362575" y="6222553"/>
                  <a:pt x="8363513" y="6222553"/>
                </a:cubicBezTo>
                <a:cubicBezTo>
                  <a:pt x="8364450" y="6222553"/>
                  <a:pt x="8365388" y="6221614"/>
                  <a:pt x="8366326" y="6221614"/>
                </a:cubicBezTo>
                <a:cubicBezTo>
                  <a:pt x="8366326" y="6221614"/>
                  <a:pt x="8367263" y="6220675"/>
                  <a:pt x="8367263" y="6220675"/>
                </a:cubicBezTo>
                <a:cubicBezTo>
                  <a:pt x="8367263" y="6219737"/>
                  <a:pt x="8367263" y="6219737"/>
                  <a:pt x="8367263" y="6218798"/>
                </a:cubicBezTo>
                <a:lnTo>
                  <a:pt x="8367263" y="6155909"/>
                </a:lnTo>
                <a:cubicBezTo>
                  <a:pt x="8369139" y="6152154"/>
                  <a:pt x="8371952" y="6149338"/>
                  <a:pt x="8373827" y="6146522"/>
                </a:cubicBezTo>
                <a:cubicBezTo>
                  <a:pt x="8375702" y="6143706"/>
                  <a:pt x="8377578" y="6141829"/>
                  <a:pt x="8379453" y="6139952"/>
                </a:cubicBezTo>
                <a:cubicBezTo>
                  <a:pt x="8381328" y="6138075"/>
                  <a:pt x="8383204" y="6137136"/>
                  <a:pt x="8385079" y="6136197"/>
                </a:cubicBezTo>
                <a:cubicBezTo>
                  <a:pt x="8386954" y="6135259"/>
                  <a:pt x="8388830" y="6135259"/>
                  <a:pt x="8390705" y="6135259"/>
                </a:cubicBezTo>
                <a:cubicBezTo>
                  <a:pt x="8391643" y="6135259"/>
                  <a:pt x="8393518" y="6135259"/>
                  <a:pt x="8394456" y="6135259"/>
                </a:cubicBezTo>
                <a:cubicBezTo>
                  <a:pt x="8396331" y="6135259"/>
                  <a:pt x="8397269" y="6136197"/>
                  <a:pt x="8398206" y="6136197"/>
                </a:cubicBezTo>
                <a:cubicBezTo>
                  <a:pt x="8399144" y="6136197"/>
                  <a:pt x="8400082" y="6136197"/>
                  <a:pt x="8401019" y="6137136"/>
                </a:cubicBezTo>
                <a:cubicBezTo>
                  <a:pt x="8401957" y="6138075"/>
                  <a:pt x="8402895" y="6138075"/>
                  <a:pt x="8402895" y="6138075"/>
                </a:cubicBezTo>
                <a:cubicBezTo>
                  <a:pt x="8402895" y="6138075"/>
                  <a:pt x="8403832" y="6137136"/>
                  <a:pt x="8403832" y="6137136"/>
                </a:cubicBezTo>
                <a:cubicBezTo>
                  <a:pt x="8403832" y="6137136"/>
                  <a:pt x="8404770" y="6137136"/>
                  <a:pt x="8404770" y="6136197"/>
                </a:cubicBezTo>
                <a:cubicBezTo>
                  <a:pt x="8404770" y="6135259"/>
                  <a:pt x="8404770" y="6134320"/>
                  <a:pt x="8404770" y="6133381"/>
                </a:cubicBezTo>
                <a:cubicBezTo>
                  <a:pt x="8404770" y="6132443"/>
                  <a:pt x="8404770" y="6131504"/>
                  <a:pt x="8404770" y="6129627"/>
                </a:cubicBezTo>
                <a:cubicBezTo>
                  <a:pt x="8404770" y="6127749"/>
                  <a:pt x="8404770" y="6125872"/>
                  <a:pt x="8404770" y="6124934"/>
                </a:cubicBezTo>
                <a:cubicBezTo>
                  <a:pt x="8404770" y="6123995"/>
                  <a:pt x="8404770" y="6123995"/>
                  <a:pt x="8404770" y="6123056"/>
                </a:cubicBezTo>
                <a:cubicBezTo>
                  <a:pt x="8404770" y="6123056"/>
                  <a:pt x="8404770" y="6122118"/>
                  <a:pt x="8404770" y="6122118"/>
                </a:cubicBezTo>
                <a:cubicBezTo>
                  <a:pt x="8404770" y="6122118"/>
                  <a:pt x="8403832" y="6121179"/>
                  <a:pt x="8403832" y="6121179"/>
                </a:cubicBezTo>
                <a:cubicBezTo>
                  <a:pt x="8403832" y="6121179"/>
                  <a:pt x="8402895" y="6120240"/>
                  <a:pt x="8401957" y="6120240"/>
                </a:cubicBezTo>
                <a:cubicBezTo>
                  <a:pt x="8401019" y="6120240"/>
                  <a:pt x="8399144" y="6119302"/>
                  <a:pt x="8398206" y="6119302"/>
                </a:cubicBezTo>
                <a:cubicBezTo>
                  <a:pt x="8397269" y="6118363"/>
                  <a:pt x="8395393" y="6118363"/>
                  <a:pt x="8394456" y="6118363"/>
                </a:cubicBezTo>
                <a:cubicBezTo>
                  <a:pt x="8393518" y="6118363"/>
                  <a:pt x="8392580" y="6118363"/>
                  <a:pt x="8391643" y="6118363"/>
                </a:cubicBezTo>
                <a:close/>
                <a:moveTo>
                  <a:pt x="8176917" y="6118363"/>
                </a:moveTo>
                <a:cubicBezTo>
                  <a:pt x="8171291" y="6118363"/>
                  <a:pt x="8166603" y="6119302"/>
                  <a:pt x="8160977" y="6122118"/>
                </a:cubicBezTo>
                <a:cubicBezTo>
                  <a:pt x="8155351" y="6124934"/>
                  <a:pt x="8150663" y="6129627"/>
                  <a:pt x="8145037" y="6135259"/>
                </a:cubicBezTo>
                <a:lnTo>
                  <a:pt x="8145037" y="6123056"/>
                </a:lnTo>
                <a:cubicBezTo>
                  <a:pt x="8145037" y="6122118"/>
                  <a:pt x="8145037" y="6121179"/>
                  <a:pt x="8145037" y="6121179"/>
                </a:cubicBezTo>
                <a:cubicBezTo>
                  <a:pt x="8145037" y="6121179"/>
                  <a:pt x="8145037" y="6121179"/>
                  <a:pt x="8144099" y="6120240"/>
                </a:cubicBezTo>
                <a:cubicBezTo>
                  <a:pt x="8143161" y="6119302"/>
                  <a:pt x="8142224" y="6119302"/>
                  <a:pt x="8141286" y="6119302"/>
                </a:cubicBezTo>
                <a:cubicBezTo>
                  <a:pt x="8140348" y="6119302"/>
                  <a:pt x="8139411" y="6119302"/>
                  <a:pt x="8137535" y="6119302"/>
                </a:cubicBezTo>
                <a:cubicBezTo>
                  <a:pt x="8135660" y="6119302"/>
                  <a:pt x="8134722" y="6119302"/>
                  <a:pt x="8133785" y="6119302"/>
                </a:cubicBezTo>
                <a:cubicBezTo>
                  <a:pt x="8132847" y="6119302"/>
                  <a:pt x="8131909" y="6120240"/>
                  <a:pt x="8130972" y="6120240"/>
                </a:cubicBezTo>
                <a:cubicBezTo>
                  <a:pt x="8130972" y="6120240"/>
                  <a:pt x="8130034" y="6121179"/>
                  <a:pt x="8130034" y="6121179"/>
                </a:cubicBezTo>
                <a:cubicBezTo>
                  <a:pt x="8130034" y="6122118"/>
                  <a:pt x="8130034" y="6122118"/>
                  <a:pt x="8130034" y="6123056"/>
                </a:cubicBezTo>
                <a:lnTo>
                  <a:pt x="8130034" y="6219737"/>
                </a:lnTo>
                <a:cubicBezTo>
                  <a:pt x="8130034" y="6220675"/>
                  <a:pt x="8130034" y="6221614"/>
                  <a:pt x="8130034" y="6221614"/>
                </a:cubicBezTo>
                <a:cubicBezTo>
                  <a:pt x="8130034" y="6221614"/>
                  <a:pt x="8130034" y="6221614"/>
                  <a:pt x="8130972" y="6222553"/>
                </a:cubicBezTo>
                <a:cubicBezTo>
                  <a:pt x="8131909" y="6223491"/>
                  <a:pt x="8132847" y="6223491"/>
                  <a:pt x="8133785" y="6223491"/>
                </a:cubicBezTo>
                <a:cubicBezTo>
                  <a:pt x="8134722" y="6223491"/>
                  <a:pt x="8135660" y="6223491"/>
                  <a:pt x="8137535" y="6223491"/>
                </a:cubicBezTo>
                <a:cubicBezTo>
                  <a:pt x="8139411" y="6223491"/>
                  <a:pt x="8141286" y="6223491"/>
                  <a:pt x="8142224" y="6223491"/>
                </a:cubicBezTo>
                <a:cubicBezTo>
                  <a:pt x="8143161" y="6223491"/>
                  <a:pt x="8144099" y="6222553"/>
                  <a:pt x="8145037" y="6222553"/>
                </a:cubicBezTo>
                <a:cubicBezTo>
                  <a:pt x="8145037" y="6222553"/>
                  <a:pt x="8145974" y="6221614"/>
                  <a:pt x="8145974" y="6221614"/>
                </a:cubicBezTo>
                <a:cubicBezTo>
                  <a:pt x="8145974" y="6220675"/>
                  <a:pt x="8145974" y="6220675"/>
                  <a:pt x="8145974" y="6219737"/>
                </a:cubicBezTo>
                <a:lnTo>
                  <a:pt x="8145974" y="6153093"/>
                </a:lnTo>
                <a:cubicBezTo>
                  <a:pt x="8150663" y="6146522"/>
                  <a:pt x="8155351" y="6141829"/>
                  <a:pt x="8160039" y="6139013"/>
                </a:cubicBezTo>
                <a:cubicBezTo>
                  <a:pt x="8164728" y="6136197"/>
                  <a:pt x="8168478" y="6134320"/>
                  <a:pt x="8173167" y="6134320"/>
                </a:cubicBezTo>
                <a:cubicBezTo>
                  <a:pt x="8176917" y="6134320"/>
                  <a:pt x="8179730" y="6135259"/>
                  <a:pt x="8182543" y="6136197"/>
                </a:cubicBezTo>
                <a:cubicBezTo>
                  <a:pt x="8185356" y="6138075"/>
                  <a:pt x="8187231" y="6139952"/>
                  <a:pt x="8189107" y="6141829"/>
                </a:cubicBezTo>
                <a:cubicBezTo>
                  <a:pt x="8190982" y="6143706"/>
                  <a:pt x="8191920" y="6146522"/>
                  <a:pt x="8192858" y="6150277"/>
                </a:cubicBezTo>
                <a:cubicBezTo>
                  <a:pt x="8193795" y="6154032"/>
                  <a:pt x="8193795" y="6157786"/>
                  <a:pt x="8193795" y="6163418"/>
                </a:cubicBezTo>
                <a:lnTo>
                  <a:pt x="8193795" y="6218798"/>
                </a:lnTo>
                <a:cubicBezTo>
                  <a:pt x="8193795" y="6219737"/>
                  <a:pt x="8193795" y="6220675"/>
                  <a:pt x="8193795" y="6220675"/>
                </a:cubicBezTo>
                <a:cubicBezTo>
                  <a:pt x="8193795" y="6220675"/>
                  <a:pt x="8193795" y="6220675"/>
                  <a:pt x="8194733" y="6221614"/>
                </a:cubicBezTo>
                <a:cubicBezTo>
                  <a:pt x="8195671" y="6222553"/>
                  <a:pt x="8196608" y="6222553"/>
                  <a:pt x="8197546" y="6222553"/>
                </a:cubicBezTo>
                <a:cubicBezTo>
                  <a:pt x="8199421" y="6222553"/>
                  <a:pt x="8200359" y="6222553"/>
                  <a:pt x="8202234" y="6222553"/>
                </a:cubicBezTo>
                <a:cubicBezTo>
                  <a:pt x="8203172" y="6222553"/>
                  <a:pt x="8205047" y="6222553"/>
                  <a:pt x="8205985" y="6222553"/>
                </a:cubicBezTo>
                <a:cubicBezTo>
                  <a:pt x="8206923" y="6222553"/>
                  <a:pt x="8208798" y="6221614"/>
                  <a:pt x="8208798" y="6221614"/>
                </a:cubicBezTo>
                <a:cubicBezTo>
                  <a:pt x="8208798" y="6221614"/>
                  <a:pt x="8209736" y="6220675"/>
                  <a:pt x="8209736" y="6220675"/>
                </a:cubicBezTo>
                <a:cubicBezTo>
                  <a:pt x="8209736" y="6219737"/>
                  <a:pt x="8209736" y="6219737"/>
                  <a:pt x="8209736" y="6218798"/>
                </a:cubicBezTo>
                <a:lnTo>
                  <a:pt x="8210673" y="6218798"/>
                </a:lnTo>
                <a:lnTo>
                  <a:pt x="8210673" y="6158725"/>
                </a:lnTo>
                <a:cubicBezTo>
                  <a:pt x="8210673" y="6152154"/>
                  <a:pt x="8209736" y="6146522"/>
                  <a:pt x="8208798" y="6141829"/>
                </a:cubicBezTo>
                <a:cubicBezTo>
                  <a:pt x="8207860" y="6137136"/>
                  <a:pt x="8205985" y="6133381"/>
                  <a:pt x="8203172" y="6129627"/>
                </a:cubicBezTo>
                <a:cubicBezTo>
                  <a:pt x="8200359" y="6125872"/>
                  <a:pt x="8197546" y="6123056"/>
                  <a:pt x="8192858" y="6121179"/>
                </a:cubicBezTo>
                <a:cubicBezTo>
                  <a:pt x="8188169" y="6119302"/>
                  <a:pt x="8183481" y="6118363"/>
                  <a:pt x="8176917" y="6118363"/>
                </a:cubicBezTo>
                <a:close/>
                <a:moveTo>
                  <a:pt x="10754559" y="6117425"/>
                </a:moveTo>
                <a:cubicBezTo>
                  <a:pt x="10747995" y="6117425"/>
                  <a:pt x="10742370" y="6118364"/>
                  <a:pt x="10736743" y="6120241"/>
                </a:cubicBezTo>
                <a:cubicBezTo>
                  <a:pt x="10731117" y="6122118"/>
                  <a:pt x="10726429" y="6124934"/>
                  <a:pt x="10722678" y="6129627"/>
                </a:cubicBezTo>
                <a:cubicBezTo>
                  <a:pt x="10718928" y="6134321"/>
                  <a:pt x="10715177" y="6139953"/>
                  <a:pt x="10713302" y="6146523"/>
                </a:cubicBezTo>
                <a:cubicBezTo>
                  <a:pt x="10710489" y="6153094"/>
                  <a:pt x="10709551" y="6161541"/>
                  <a:pt x="10709551" y="6170928"/>
                </a:cubicBezTo>
                <a:cubicBezTo>
                  <a:pt x="10709551" y="6179376"/>
                  <a:pt x="10710489" y="6185946"/>
                  <a:pt x="10712364" y="6192517"/>
                </a:cubicBezTo>
                <a:cubicBezTo>
                  <a:pt x="10714240" y="6199087"/>
                  <a:pt x="10717052" y="6203780"/>
                  <a:pt x="10720803" y="6208474"/>
                </a:cubicBezTo>
                <a:cubicBezTo>
                  <a:pt x="10724554" y="6213167"/>
                  <a:pt x="10728305" y="6216921"/>
                  <a:pt x="10733930" y="6218799"/>
                </a:cubicBezTo>
                <a:cubicBezTo>
                  <a:pt x="10738619" y="6221615"/>
                  <a:pt x="10745182" y="6222553"/>
                  <a:pt x="10751746" y="6222553"/>
                </a:cubicBezTo>
                <a:cubicBezTo>
                  <a:pt x="10754559" y="6222553"/>
                  <a:pt x="10758309" y="6222553"/>
                  <a:pt x="10761123" y="6221615"/>
                </a:cubicBezTo>
                <a:cubicBezTo>
                  <a:pt x="10763936" y="6220676"/>
                  <a:pt x="10766749" y="6219737"/>
                  <a:pt x="10769562" y="6218799"/>
                </a:cubicBezTo>
                <a:cubicBezTo>
                  <a:pt x="10772374" y="6217860"/>
                  <a:pt x="10775188" y="6215983"/>
                  <a:pt x="10777063" y="6215044"/>
                </a:cubicBezTo>
                <a:cubicBezTo>
                  <a:pt x="10778938" y="6214106"/>
                  <a:pt x="10780814" y="6213167"/>
                  <a:pt x="10781751" y="6212228"/>
                </a:cubicBezTo>
                <a:cubicBezTo>
                  <a:pt x="10782689" y="6211290"/>
                  <a:pt x="10782689" y="6211290"/>
                  <a:pt x="10783626" y="6210351"/>
                </a:cubicBezTo>
                <a:cubicBezTo>
                  <a:pt x="10784565" y="6209412"/>
                  <a:pt x="10784565" y="6209412"/>
                  <a:pt x="10784565" y="6208474"/>
                </a:cubicBezTo>
                <a:cubicBezTo>
                  <a:pt x="10784565" y="6208474"/>
                  <a:pt x="10784565" y="6207535"/>
                  <a:pt x="10784565" y="6206596"/>
                </a:cubicBezTo>
                <a:cubicBezTo>
                  <a:pt x="10784565" y="6205658"/>
                  <a:pt x="10784565" y="6204719"/>
                  <a:pt x="10784565" y="6203780"/>
                </a:cubicBezTo>
                <a:cubicBezTo>
                  <a:pt x="10784565" y="6202842"/>
                  <a:pt x="10784565" y="6200965"/>
                  <a:pt x="10783626" y="6197210"/>
                </a:cubicBezTo>
                <a:cubicBezTo>
                  <a:pt x="10782689" y="6196271"/>
                  <a:pt x="10782689" y="6195333"/>
                  <a:pt x="10782689" y="6194394"/>
                </a:cubicBezTo>
                <a:cubicBezTo>
                  <a:pt x="10782689" y="6193455"/>
                  <a:pt x="10781751" y="6192517"/>
                  <a:pt x="10781751" y="6192517"/>
                </a:cubicBezTo>
                <a:cubicBezTo>
                  <a:pt x="10781751" y="6192517"/>
                  <a:pt x="10781751" y="6192517"/>
                  <a:pt x="10780814" y="6192517"/>
                </a:cubicBezTo>
                <a:cubicBezTo>
                  <a:pt x="10779876" y="6192517"/>
                  <a:pt x="10778938" y="6193455"/>
                  <a:pt x="10777063" y="6194394"/>
                </a:cubicBezTo>
                <a:cubicBezTo>
                  <a:pt x="10775188" y="6195333"/>
                  <a:pt x="10773312" y="6197210"/>
                  <a:pt x="10771437" y="6198149"/>
                </a:cubicBezTo>
                <a:cubicBezTo>
                  <a:pt x="10769562" y="6199087"/>
                  <a:pt x="10766749" y="6200965"/>
                  <a:pt x="10763936" y="6201903"/>
                </a:cubicBezTo>
                <a:cubicBezTo>
                  <a:pt x="10761123" y="6202842"/>
                  <a:pt x="10757372" y="6203780"/>
                  <a:pt x="10753621" y="6203780"/>
                </a:cubicBezTo>
                <a:cubicBezTo>
                  <a:pt x="10748933" y="6203780"/>
                  <a:pt x="10745182" y="6203780"/>
                  <a:pt x="10742370" y="6201903"/>
                </a:cubicBezTo>
                <a:cubicBezTo>
                  <a:pt x="10738619" y="6200965"/>
                  <a:pt x="10735806" y="6198149"/>
                  <a:pt x="10733930" y="6195333"/>
                </a:cubicBezTo>
                <a:cubicBezTo>
                  <a:pt x="10732055" y="6192517"/>
                  <a:pt x="10730179" y="6188762"/>
                  <a:pt x="10729242" y="6184069"/>
                </a:cubicBezTo>
                <a:cubicBezTo>
                  <a:pt x="10728305" y="6179376"/>
                  <a:pt x="10727367" y="6174682"/>
                  <a:pt x="10727367" y="6168112"/>
                </a:cubicBezTo>
                <a:cubicBezTo>
                  <a:pt x="10727367" y="6155909"/>
                  <a:pt x="10729242" y="6146523"/>
                  <a:pt x="10733930" y="6139953"/>
                </a:cubicBezTo>
                <a:cubicBezTo>
                  <a:pt x="10738619" y="6133382"/>
                  <a:pt x="10745182" y="6130566"/>
                  <a:pt x="10753621" y="6130566"/>
                </a:cubicBezTo>
                <a:cubicBezTo>
                  <a:pt x="10757372" y="6130566"/>
                  <a:pt x="10761123" y="6131505"/>
                  <a:pt x="10763936" y="6132443"/>
                </a:cubicBezTo>
                <a:cubicBezTo>
                  <a:pt x="10766749" y="6133382"/>
                  <a:pt x="10768624" y="6135259"/>
                  <a:pt x="10771437" y="6136198"/>
                </a:cubicBezTo>
                <a:cubicBezTo>
                  <a:pt x="10774250" y="6137137"/>
                  <a:pt x="10776125" y="6139014"/>
                  <a:pt x="10777063" y="6139953"/>
                </a:cubicBezTo>
                <a:cubicBezTo>
                  <a:pt x="10778938" y="6140891"/>
                  <a:pt x="10779876" y="6141830"/>
                  <a:pt x="10780814" y="6141830"/>
                </a:cubicBezTo>
                <a:cubicBezTo>
                  <a:pt x="10780814" y="6141830"/>
                  <a:pt x="10781751" y="6140891"/>
                  <a:pt x="10782689" y="6139953"/>
                </a:cubicBezTo>
                <a:cubicBezTo>
                  <a:pt x="10783626" y="6139014"/>
                  <a:pt x="10783626" y="6137137"/>
                  <a:pt x="10783626" y="6134321"/>
                </a:cubicBezTo>
                <a:cubicBezTo>
                  <a:pt x="10783626" y="6133382"/>
                  <a:pt x="10783626" y="6131505"/>
                  <a:pt x="10783626" y="6131505"/>
                </a:cubicBezTo>
                <a:cubicBezTo>
                  <a:pt x="10783626" y="6131505"/>
                  <a:pt x="10783626" y="6130566"/>
                  <a:pt x="10783626" y="6129627"/>
                </a:cubicBezTo>
                <a:cubicBezTo>
                  <a:pt x="10783626" y="6128689"/>
                  <a:pt x="10782689" y="6128689"/>
                  <a:pt x="10782689" y="6127750"/>
                </a:cubicBezTo>
                <a:cubicBezTo>
                  <a:pt x="10782689" y="6127750"/>
                  <a:pt x="10781751" y="6126811"/>
                  <a:pt x="10780814" y="6125873"/>
                </a:cubicBezTo>
                <a:cubicBezTo>
                  <a:pt x="10779876" y="6124934"/>
                  <a:pt x="10778938" y="6123996"/>
                  <a:pt x="10777063" y="6123057"/>
                </a:cubicBezTo>
                <a:cubicBezTo>
                  <a:pt x="10775188" y="6122118"/>
                  <a:pt x="10773312" y="6121180"/>
                  <a:pt x="10770500" y="6120241"/>
                </a:cubicBezTo>
                <a:cubicBezTo>
                  <a:pt x="10768624" y="6119302"/>
                  <a:pt x="10765811" y="6119302"/>
                  <a:pt x="10762998" y="6118364"/>
                </a:cubicBezTo>
                <a:cubicBezTo>
                  <a:pt x="10760185" y="6117425"/>
                  <a:pt x="10757372" y="6117425"/>
                  <a:pt x="10754559" y="6117425"/>
                </a:cubicBezTo>
                <a:close/>
                <a:moveTo>
                  <a:pt x="9155840" y="6117425"/>
                </a:moveTo>
                <a:cubicBezTo>
                  <a:pt x="9150214" y="6117425"/>
                  <a:pt x="9144588" y="6119302"/>
                  <a:pt x="9140837" y="6120241"/>
                </a:cubicBezTo>
                <a:cubicBezTo>
                  <a:pt x="9137087" y="6121180"/>
                  <a:pt x="9132398" y="6123057"/>
                  <a:pt x="9129585" y="6126811"/>
                </a:cubicBezTo>
                <a:cubicBezTo>
                  <a:pt x="9126772" y="6130566"/>
                  <a:pt x="9123959" y="6133382"/>
                  <a:pt x="9122084" y="6138075"/>
                </a:cubicBezTo>
                <a:cubicBezTo>
                  <a:pt x="9120208" y="6142768"/>
                  <a:pt x="9119271" y="6147462"/>
                  <a:pt x="9119271" y="6153094"/>
                </a:cubicBezTo>
                <a:cubicBezTo>
                  <a:pt x="9119271" y="6157787"/>
                  <a:pt x="9119271" y="6162480"/>
                  <a:pt x="9121146" y="6165296"/>
                </a:cubicBezTo>
                <a:cubicBezTo>
                  <a:pt x="9123022" y="6168112"/>
                  <a:pt x="9124897" y="6170928"/>
                  <a:pt x="9126772" y="6173744"/>
                </a:cubicBezTo>
                <a:cubicBezTo>
                  <a:pt x="9123959" y="6176560"/>
                  <a:pt x="9122084" y="6179376"/>
                  <a:pt x="9120208" y="6183130"/>
                </a:cubicBezTo>
                <a:cubicBezTo>
                  <a:pt x="9118333" y="6185946"/>
                  <a:pt x="9117396" y="6189701"/>
                  <a:pt x="9117396" y="6194394"/>
                </a:cubicBezTo>
                <a:cubicBezTo>
                  <a:pt x="9117396" y="6197210"/>
                  <a:pt x="9118333" y="6200026"/>
                  <a:pt x="9120208" y="6202842"/>
                </a:cubicBezTo>
                <a:cubicBezTo>
                  <a:pt x="9122084" y="6205658"/>
                  <a:pt x="9123959" y="6207535"/>
                  <a:pt x="9127710" y="6209412"/>
                </a:cubicBezTo>
                <a:cubicBezTo>
                  <a:pt x="9125835" y="6211290"/>
                  <a:pt x="9123959" y="6213167"/>
                  <a:pt x="9122084" y="6215044"/>
                </a:cubicBezTo>
                <a:cubicBezTo>
                  <a:pt x="9120208" y="6216921"/>
                  <a:pt x="9118333" y="6218799"/>
                  <a:pt x="9117396" y="6220676"/>
                </a:cubicBezTo>
                <a:cubicBezTo>
                  <a:pt x="9116458" y="6222553"/>
                  <a:pt x="9115520" y="6225369"/>
                  <a:pt x="9114582" y="6227247"/>
                </a:cubicBezTo>
                <a:cubicBezTo>
                  <a:pt x="9113645" y="6229124"/>
                  <a:pt x="9113645" y="6231940"/>
                  <a:pt x="9113645" y="6233817"/>
                </a:cubicBezTo>
                <a:cubicBezTo>
                  <a:pt x="9113645" y="6237572"/>
                  <a:pt x="9113645" y="6241326"/>
                  <a:pt x="9115520" y="6244142"/>
                </a:cubicBezTo>
                <a:cubicBezTo>
                  <a:pt x="9117396" y="6247897"/>
                  <a:pt x="9119271" y="6250713"/>
                  <a:pt x="9123022" y="6252590"/>
                </a:cubicBezTo>
                <a:cubicBezTo>
                  <a:pt x="9126772" y="6255406"/>
                  <a:pt x="9130523" y="6257283"/>
                  <a:pt x="9136149" y="6258222"/>
                </a:cubicBezTo>
                <a:cubicBezTo>
                  <a:pt x="9141775" y="6259161"/>
                  <a:pt x="9148338" y="6260099"/>
                  <a:pt x="9155840" y="6260099"/>
                </a:cubicBezTo>
                <a:cubicBezTo>
                  <a:pt x="9163341" y="6260099"/>
                  <a:pt x="9170842" y="6259161"/>
                  <a:pt x="9176468" y="6257283"/>
                </a:cubicBezTo>
                <a:cubicBezTo>
                  <a:pt x="9182094" y="6255406"/>
                  <a:pt x="9186783" y="6252590"/>
                  <a:pt x="9190533" y="6249774"/>
                </a:cubicBezTo>
                <a:cubicBezTo>
                  <a:pt x="9194284" y="6246958"/>
                  <a:pt x="9197097" y="6243204"/>
                  <a:pt x="9198972" y="6239449"/>
                </a:cubicBezTo>
                <a:cubicBezTo>
                  <a:pt x="9200848" y="6235694"/>
                  <a:pt x="9201785" y="6231940"/>
                  <a:pt x="9201785" y="6227247"/>
                </a:cubicBezTo>
                <a:cubicBezTo>
                  <a:pt x="9201785" y="6222553"/>
                  <a:pt x="9200848" y="6218799"/>
                  <a:pt x="9198972" y="6215983"/>
                </a:cubicBezTo>
                <a:cubicBezTo>
                  <a:pt x="9197097" y="6213167"/>
                  <a:pt x="9195222" y="6210351"/>
                  <a:pt x="9192409" y="6208474"/>
                </a:cubicBezTo>
                <a:cubicBezTo>
                  <a:pt x="9189596" y="6206596"/>
                  <a:pt x="9185845" y="6204719"/>
                  <a:pt x="9182094" y="6203780"/>
                </a:cubicBezTo>
                <a:cubicBezTo>
                  <a:pt x="9178344" y="6202842"/>
                  <a:pt x="9173656" y="6201903"/>
                  <a:pt x="9168967" y="6201903"/>
                </a:cubicBezTo>
                <a:lnTo>
                  <a:pt x="9144588" y="6200965"/>
                </a:lnTo>
                <a:cubicBezTo>
                  <a:pt x="9140837" y="6200965"/>
                  <a:pt x="9137087" y="6200026"/>
                  <a:pt x="9135211" y="6198149"/>
                </a:cubicBezTo>
                <a:cubicBezTo>
                  <a:pt x="9132398" y="6196271"/>
                  <a:pt x="9131461" y="6194394"/>
                  <a:pt x="9131461" y="6191578"/>
                </a:cubicBezTo>
                <a:cubicBezTo>
                  <a:pt x="9131461" y="6189701"/>
                  <a:pt x="9131461" y="6187823"/>
                  <a:pt x="9132398" y="6185946"/>
                </a:cubicBezTo>
                <a:cubicBezTo>
                  <a:pt x="9133336" y="6184069"/>
                  <a:pt x="9134273" y="6182192"/>
                  <a:pt x="9135211" y="6181253"/>
                </a:cubicBezTo>
                <a:cubicBezTo>
                  <a:pt x="9137087" y="6183130"/>
                  <a:pt x="9139900" y="6184069"/>
                  <a:pt x="9143650" y="6185008"/>
                </a:cubicBezTo>
                <a:cubicBezTo>
                  <a:pt x="9147401" y="6185946"/>
                  <a:pt x="9151152" y="6186885"/>
                  <a:pt x="9154902" y="6186885"/>
                </a:cubicBezTo>
                <a:cubicBezTo>
                  <a:pt x="9160528" y="6186885"/>
                  <a:pt x="9166154" y="6186885"/>
                  <a:pt x="9169905" y="6185008"/>
                </a:cubicBezTo>
                <a:cubicBezTo>
                  <a:pt x="9173656" y="6183130"/>
                  <a:pt x="9178344" y="6181253"/>
                  <a:pt x="9181157" y="6178437"/>
                </a:cubicBezTo>
                <a:cubicBezTo>
                  <a:pt x="9183970" y="6175621"/>
                  <a:pt x="9186783" y="6171867"/>
                  <a:pt x="9188658" y="6168112"/>
                </a:cubicBezTo>
                <a:cubicBezTo>
                  <a:pt x="9190533" y="6163419"/>
                  <a:pt x="9191471" y="6158725"/>
                  <a:pt x="9191471" y="6153094"/>
                </a:cubicBezTo>
                <a:cubicBezTo>
                  <a:pt x="9191471" y="6150278"/>
                  <a:pt x="9190533" y="6146523"/>
                  <a:pt x="9189596" y="6143707"/>
                </a:cubicBezTo>
                <a:cubicBezTo>
                  <a:pt x="9187720" y="6140891"/>
                  <a:pt x="9186783" y="6138075"/>
                  <a:pt x="9183970" y="6135259"/>
                </a:cubicBezTo>
                <a:lnTo>
                  <a:pt x="9198035" y="6135259"/>
                </a:lnTo>
                <a:cubicBezTo>
                  <a:pt x="9198972" y="6135259"/>
                  <a:pt x="9199910" y="6134321"/>
                  <a:pt x="9200848" y="6133382"/>
                </a:cubicBezTo>
                <a:cubicBezTo>
                  <a:pt x="9201785" y="6132443"/>
                  <a:pt x="9201785" y="6130566"/>
                  <a:pt x="9201785" y="6127750"/>
                </a:cubicBezTo>
                <a:cubicBezTo>
                  <a:pt x="9201785" y="6124934"/>
                  <a:pt x="9200848" y="6123996"/>
                  <a:pt x="9202723" y="6121180"/>
                </a:cubicBezTo>
                <a:cubicBezTo>
                  <a:pt x="9201785" y="6120241"/>
                  <a:pt x="9200848" y="6119302"/>
                  <a:pt x="9199910" y="6119302"/>
                </a:cubicBezTo>
                <a:lnTo>
                  <a:pt x="9170842" y="6119302"/>
                </a:lnTo>
                <a:cubicBezTo>
                  <a:pt x="9168967" y="6119302"/>
                  <a:pt x="9167092" y="6118364"/>
                  <a:pt x="9164279" y="6118364"/>
                </a:cubicBezTo>
                <a:cubicBezTo>
                  <a:pt x="9161466" y="6117425"/>
                  <a:pt x="9158653" y="6117425"/>
                  <a:pt x="9155840" y="6117425"/>
                </a:cubicBezTo>
                <a:close/>
                <a:moveTo>
                  <a:pt x="8458216" y="6117425"/>
                </a:moveTo>
                <a:cubicBezTo>
                  <a:pt x="8452590" y="6117425"/>
                  <a:pt x="8446964" y="6119302"/>
                  <a:pt x="8443214" y="6120241"/>
                </a:cubicBezTo>
                <a:cubicBezTo>
                  <a:pt x="8439463" y="6121180"/>
                  <a:pt x="8434774" y="6123057"/>
                  <a:pt x="8431961" y="6126811"/>
                </a:cubicBezTo>
                <a:cubicBezTo>
                  <a:pt x="8429149" y="6130566"/>
                  <a:pt x="8426335" y="6133382"/>
                  <a:pt x="8424460" y="6138075"/>
                </a:cubicBezTo>
                <a:cubicBezTo>
                  <a:pt x="8422585" y="6142768"/>
                  <a:pt x="8421647" y="6147462"/>
                  <a:pt x="8421647" y="6153094"/>
                </a:cubicBezTo>
                <a:cubicBezTo>
                  <a:pt x="8421647" y="6157787"/>
                  <a:pt x="8422585" y="6162480"/>
                  <a:pt x="8423522" y="6165296"/>
                </a:cubicBezTo>
                <a:cubicBezTo>
                  <a:pt x="8425398" y="6168112"/>
                  <a:pt x="8427273" y="6170928"/>
                  <a:pt x="8429149" y="6173744"/>
                </a:cubicBezTo>
                <a:cubicBezTo>
                  <a:pt x="8426335" y="6176560"/>
                  <a:pt x="8424460" y="6179376"/>
                  <a:pt x="8422585" y="6183130"/>
                </a:cubicBezTo>
                <a:cubicBezTo>
                  <a:pt x="8420709" y="6185946"/>
                  <a:pt x="8419772" y="6189701"/>
                  <a:pt x="8419772" y="6194394"/>
                </a:cubicBezTo>
                <a:cubicBezTo>
                  <a:pt x="8419772" y="6197210"/>
                  <a:pt x="8420709" y="6200026"/>
                  <a:pt x="8422585" y="6202842"/>
                </a:cubicBezTo>
                <a:cubicBezTo>
                  <a:pt x="8424460" y="6205658"/>
                  <a:pt x="8426335" y="6207535"/>
                  <a:pt x="8430086" y="6209412"/>
                </a:cubicBezTo>
                <a:cubicBezTo>
                  <a:pt x="8428211" y="6211290"/>
                  <a:pt x="8426335" y="6213167"/>
                  <a:pt x="8424460" y="6215044"/>
                </a:cubicBezTo>
                <a:cubicBezTo>
                  <a:pt x="8422585" y="6216921"/>
                  <a:pt x="8420709" y="6218799"/>
                  <a:pt x="8419772" y="6220676"/>
                </a:cubicBezTo>
                <a:cubicBezTo>
                  <a:pt x="8418834" y="6222553"/>
                  <a:pt x="8417896" y="6225369"/>
                  <a:pt x="8416959" y="6227247"/>
                </a:cubicBezTo>
                <a:cubicBezTo>
                  <a:pt x="8416021" y="6229124"/>
                  <a:pt x="8416021" y="6231940"/>
                  <a:pt x="8416021" y="6233817"/>
                </a:cubicBezTo>
                <a:cubicBezTo>
                  <a:pt x="8416021" y="6237572"/>
                  <a:pt x="8416021" y="6241326"/>
                  <a:pt x="8417896" y="6244142"/>
                </a:cubicBezTo>
                <a:cubicBezTo>
                  <a:pt x="8419772" y="6247897"/>
                  <a:pt x="8421647" y="6250713"/>
                  <a:pt x="8425398" y="6252590"/>
                </a:cubicBezTo>
                <a:cubicBezTo>
                  <a:pt x="8429149" y="6255406"/>
                  <a:pt x="8432899" y="6257283"/>
                  <a:pt x="8438525" y="6258222"/>
                </a:cubicBezTo>
                <a:cubicBezTo>
                  <a:pt x="8444151" y="6259161"/>
                  <a:pt x="8450715" y="6260099"/>
                  <a:pt x="8458216" y="6260099"/>
                </a:cubicBezTo>
                <a:cubicBezTo>
                  <a:pt x="8465717" y="6260099"/>
                  <a:pt x="8473219" y="6259161"/>
                  <a:pt x="8478845" y="6257283"/>
                </a:cubicBezTo>
                <a:cubicBezTo>
                  <a:pt x="8484471" y="6255406"/>
                  <a:pt x="8489159" y="6252590"/>
                  <a:pt x="8492910" y="6249774"/>
                </a:cubicBezTo>
                <a:cubicBezTo>
                  <a:pt x="8496660" y="6246958"/>
                  <a:pt x="8499473" y="6243204"/>
                  <a:pt x="8501349" y="6239449"/>
                </a:cubicBezTo>
                <a:cubicBezTo>
                  <a:pt x="8503224" y="6235694"/>
                  <a:pt x="8504162" y="6231940"/>
                  <a:pt x="8504162" y="6227247"/>
                </a:cubicBezTo>
                <a:cubicBezTo>
                  <a:pt x="8504162" y="6222553"/>
                  <a:pt x="8503224" y="6218799"/>
                  <a:pt x="8501349" y="6215983"/>
                </a:cubicBezTo>
                <a:cubicBezTo>
                  <a:pt x="8499473" y="6213167"/>
                  <a:pt x="8497598" y="6210351"/>
                  <a:pt x="8494785" y="6208474"/>
                </a:cubicBezTo>
                <a:cubicBezTo>
                  <a:pt x="8491972" y="6206596"/>
                  <a:pt x="8488221" y="6204719"/>
                  <a:pt x="8484471" y="6203780"/>
                </a:cubicBezTo>
                <a:cubicBezTo>
                  <a:pt x="8480720" y="6202842"/>
                  <a:pt x="8476032" y="6201903"/>
                  <a:pt x="8471343" y="6201903"/>
                </a:cubicBezTo>
                <a:lnTo>
                  <a:pt x="8446964" y="6200965"/>
                </a:lnTo>
                <a:cubicBezTo>
                  <a:pt x="8443214" y="6200965"/>
                  <a:pt x="8439463" y="6200026"/>
                  <a:pt x="8437587" y="6198149"/>
                </a:cubicBezTo>
                <a:cubicBezTo>
                  <a:pt x="8434774" y="6196271"/>
                  <a:pt x="8433837" y="6194394"/>
                  <a:pt x="8433837" y="6191578"/>
                </a:cubicBezTo>
                <a:cubicBezTo>
                  <a:pt x="8433837" y="6189701"/>
                  <a:pt x="8433837" y="6187823"/>
                  <a:pt x="8434774" y="6185946"/>
                </a:cubicBezTo>
                <a:cubicBezTo>
                  <a:pt x="8435712" y="6184069"/>
                  <a:pt x="8436650" y="6182192"/>
                  <a:pt x="8437587" y="6181253"/>
                </a:cubicBezTo>
                <a:cubicBezTo>
                  <a:pt x="8439463" y="6183130"/>
                  <a:pt x="8442276" y="6184069"/>
                  <a:pt x="8446026" y="6185008"/>
                </a:cubicBezTo>
                <a:cubicBezTo>
                  <a:pt x="8449777" y="6185946"/>
                  <a:pt x="8453528" y="6186885"/>
                  <a:pt x="8457278" y="6186885"/>
                </a:cubicBezTo>
                <a:cubicBezTo>
                  <a:pt x="8462904" y="6186885"/>
                  <a:pt x="8468530" y="6186885"/>
                  <a:pt x="8472281" y="6185008"/>
                </a:cubicBezTo>
                <a:cubicBezTo>
                  <a:pt x="8476032" y="6183130"/>
                  <a:pt x="8480720" y="6181253"/>
                  <a:pt x="8483533" y="6178437"/>
                </a:cubicBezTo>
                <a:cubicBezTo>
                  <a:pt x="8486346" y="6175621"/>
                  <a:pt x="8489159" y="6171867"/>
                  <a:pt x="8491034" y="6168112"/>
                </a:cubicBezTo>
                <a:cubicBezTo>
                  <a:pt x="8492910" y="6163419"/>
                  <a:pt x="8493847" y="6158725"/>
                  <a:pt x="8493847" y="6153094"/>
                </a:cubicBezTo>
                <a:cubicBezTo>
                  <a:pt x="8493847" y="6150278"/>
                  <a:pt x="8492910" y="6146523"/>
                  <a:pt x="8491972" y="6143707"/>
                </a:cubicBezTo>
                <a:cubicBezTo>
                  <a:pt x="8490097" y="6140891"/>
                  <a:pt x="8489159" y="6138075"/>
                  <a:pt x="8486346" y="6135259"/>
                </a:cubicBezTo>
                <a:lnTo>
                  <a:pt x="8500411" y="6135259"/>
                </a:lnTo>
                <a:cubicBezTo>
                  <a:pt x="8501349" y="6135259"/>
                  <a:pt x="8502286" y="6134321"/>
                  <a:pt x="8503224" y="6133382"/>
                </a:cubicBezTo>
                <a:cubicBezTo>
                  <a:pt x="8504162" y="6132443"/>
                  <a:pt x="8504162" y="6130566"/>
                  <a:pt x="8504162" y="6127750"/>
                </a:cubicBezTo>
                <a:cubicBezTo>
                  <a:pt x="8504162" y="6124934"/>
                  <a:pt x="8503224" y="6123996"/>
                  <a:pt x="8505099" y="6121180"/>
                </a:cubicBezTo>
                <a:cubicBezTo>
                  <a:pt x="8504162" y="6120241"/>
                  <a:pt x="8503224" y="6119302"/>
                  <a:pt x="8502286" y="6119302"/>
                </a:cubicBezTo>
                <a:lnTo>
                  <a:pt x="8473219" y="6119302"/>
                </a:lnTo>
                <a:cubicBezTo>
                  <a:pt x="8471343" y="6119302"/>
                  <a:pt x="8469468" y="6119302"/>
                  <a:pt x="8466655" y="6118364"/>
                </a:cubicBezTo>
                <a:cubicBezTo>
                  <a:pt x="8463842" y="6117425"/>
                  <a:pt x="8461029" y="6117425"/>
                  <a:pt x="8458216" y="6117425"/>
                </a:cubicBezTo>
                <a:close/>
                <a:moveTo>
                  <a:pt x="9452141" y="6094897"/>
                </a:moveTo>
                <a:cubicBezTo>
                  <a:pt x="9451204" y="6094897"/>
                  <a:pt x="9449329" y="6095836"/>
                  <a:pt x="9449329" y="6095836"/>
                </a:cubicBezTo>
                <a:cubicBezTo>
                  <a:pt x="9449329" y="6095836"/>
                  <a:pt x="9448391" y="6096774"/>
                  <a:pt x="9448391" y="6096774"/>
                </a:cubicBezTo>
                <a:cubicBezTo>
                  <a:pt x="9448391" y="6096774"/>
                  <a:pt x="9448391" y="6096774"/>
                  <a:pt x="9448391" y="6097713"/>
                </a:cubicBezTo>
                <a:lnTo>
                  <a:pt x="9448391" y="6121179"/>
                </a:lnTo>
                <a:lnTo>
                  <a:pt x="9435264" y="6121179"/>
                </a:lnTo>
                <a:cubicBezTo>
                  <a:pt x="9434326" y="6121179"/>
                  <a:pt x="9433388" y="6121179"/>
                  <a:pt x="9433388" y="6121179"/>
                </a:cubicBezTo>
                <a:cubicBezTo>
                  <a:pt x="9433388" y="6121179"/>
                  <a:pt x="9432451" y="6121179"/>
                  <a:pt x="9432451" y="6122118"/>
                </a:cubicBezTo>
                <a:cubicBezTo>
                  <a:pt x="9431513" y="6122118"/>
                  <a:pt x="9431513" y="6123056"/>
                  <a:pt x="9431513" y="6123995"/>
                </a:cubicBezTo>
                <a:cubicBezTo>
                  <a:pt x="9431513" y="6124934"/>
                  <a:pt x="9431513" y="6126811"/>
                  <a:pt x="9431513" y="6127750"/>
                </a:cubicBezTo>
                <a:cubicBezTo>
                  <a:pt x="9431513" y="6130566"/>
                  <a:pt x="9431513" y="6132443"/>
                  <a:pt x="9432451" y="6133381"/>
                </a:cubicBezTo>
                <a:cubicBezTo>
                  <a:pt x="9433388" y="6134320"/>
                  <a:pt x="9434326" y="6135259"/>
                  <a:pt x="9435264" y="6135259"/>
                </a:cubicBezTo>
                <a:lnTo>
                  <a:pt x="9450266" y="6135259"/>
                </a:lnTo>
                <a:lnTo>
                  <a:pt x="9450266" y="6190639"/>
                </a:lnTo>
                <a:cubicBezTo>
                  <a:pt x="9450266" y="6196271"/>
                  <a:pt x="9451204" y="6200025"/>
                  <a:pt x="9452141" y="6204719"/>
                </a:cubicBezTo>
                <a:cubicBezTo>
                  <a:pt x="9453079" y="6209412"/>
                  <a:pt x="9454955" y="6212228"/>
                  <a:pt x="9456830" y="6215044"/>
                </a:cubicBezTo>
                <a:cubicBezTo>
                  <a:pt x="9458705" y="6217860"/>
                  <a:pt x="9462456" y="6219737"/>
                  <a:pt x="9465269" y="6220676"/>
                </a:cubicBezTo>
                <a:cubicBezTo>
                  <a:pt x="9468082" y="6221614"/>
                  <a:pt x="9472770" y="6222553"/>
                  <a:pt x="9477459" y="6222553"/>
                </a:cubicBezTo>
                <a:cubicBezTo>
                  <a:pt x="9479334" y="6222553"/>
                  <a:pt x="9480271" y="6222553"/>
                  <a:pt x="9482147" y="6222553"/>
                </a:cubicBezTo>
                <a:cubicBezTo>
                  <a:pt x="9484022" y="6222553"/>
                  <a:pt x="9484960" y="6221614"/>
                  <a:pt x="9486835" y="6221614"/>
                </a:cubicBezTo>
                <a:cubicBezTo>
                  <a:pt x="9487773" y="6221614"/>
                  <a:pt x="9489648" y="6221614"/>
                  <a:pt x="9490586" y="6220676"/>
                </a:cubicBezTo>
                <a:cubicBezTo>
                  <a:pt x="9491524" y="6219737"/>
                  <a:pt x="9492461" y="6219737"/>
                  <a:pt x="9493399" y="6218798"/>
                </a:cubicBezTo>
                <a:cubicBezTo>
                  <a:pt x="9493399" y="6217860"/>
                  <a:pt x="9494336" y="6216921"/>
                  <a:pt x="9494336" y="6215982"/>
                </a:cubicBezTo>
                <a:cubicBezTo>
                  <a:pt x="9494336" y="6215044"/>
                  <a:pt x="9494336" y="6213166"/>
                  <a:pt x="9494336" y="6211289"/>
                </a:cubicBezTo>
                <a:cubicBezTo>
                  <a:pt x="9494336" y="6210350"/>
                  <a:pt x="9494336" y="6206596"/>
                  <a:pt x="9493399" y="6205657"/>
                </a:cubicBezTo>
                <a:cubicBezTo>
                  <a:pt x="9492461" y="6204719"/>
                  <a:pt x="9492461" y="6204719"/>
                  <a:pt x="9492461" y="6203780"/>
                </a:cubicBezTo>
                <a:cubicBezTo>
                  <a:pt x="9492461" y="6203780"/>
                  <a:pt x="9491524" y="6202841"/>
                  <a:pt x="9491524" y="6202841"/>
                </a:cubicBezTo>
                <a:cubicBezTo>
                  <a:pt x="9491524" y="6202841"/>
                  <a:pt x="9490586" y="6202841"/>
                  <a:pt x="9490586" y="6202841"/>
                </a:cubicBezTo>
                <a:cubicBezTo>
                  <a:pt x="9489648" y="6202841"/>
                  <a:pt x="9489648" y="6203780"/>
                  <a:pt x="9488711" y="6203780"/>
                </a:cubicBezTo>
                <a:cubicBezTo>
                  <a:pt x="9487773" y="6203780"/>
                  <a:pt x="9486835" y="6204719"/>
                  <a:pt x="9485897" y="6204719"/>
                </a:cubicBezTo>
                <a:cubicBezTo>
                  <a:pt x="9484960" y="6204719"/>
                  <a:pt x="9483085" y="6205657"/>
                  <a:pt x="9482147" y="6205657"/>
                </a:cubicBezTo>
                <a:cubicBezTo>
                  <a:pt x="9480271" y="6206596"/>
                  <a:pt x="9479334" y="6206596"/>
                  <a:pt x="9477459" y="6206596"/>
                </a:cubicBezTo>
                <a:cubicBezTo>
                  <a:pt x="9472770" y="6206596"/>
                  <a:pt x="9469020" y="6205657"/>
                  <a:pt x="9467144" y="6201903"/>
                </a:cubicBezTo>
                <a:cubicBezTo>
                  <a:pt x="9465269" y="6198148"/>
                  <a:pt x="9464331" y="6193455"/>
                  <a:pt x="9464331" y="6186884"/>
                </a:cubicBezTo>
                <a:lnTo>
                  <a:pt x="9464331" y="6134320"/>
                </a:lnTo>
                <a:lnTo>
                  <a:pt x="9488711" y="6134320"/>
                </a:lnTo>
                <a:cubicBezTo>
                  <a:pt x="9489648" y="6134320"/>
                  <a:pt x="9490586" y="6133381"/>
                  <a:pt x="9491524" y="6132443"/>
                </a:cubicBezTo>
                <a:cubicBezTo>
                  <a:pt x="9492461" y="6131504"/>
                  <a:pt x="9492461" y="6129627"/>
                  <a:pt x="9492461" y="6126811"/>
                </a:cubicBezTo>
                <a:cubicBezTo>
                  <a:pt x="9492461" y="6124934"/>
                  <a:pt x="9492461" y="6123995"/>
                  <a:pt x="9492461" y="6123056"/>
                </a:cubicBezTo>
                <a:cubicBezTo>
                  <a:pt x="9492461" y="6122118"/>
                  <a:pt x="9491524" y="6122118"/>
                  <a:pt x="9491524" y="6121179"/>
                </a:cubicBezTo>
                <a:cubicBezTo>
                  <a:pt x="9491524" y="6121179"/>
                  <a:pt x="9490586" y="6120240"/>
                  <a:pt x="9490586" y="6120240"/>
                </a:cubicBezTo>
                <a:cubicBezTo>
                  <a:pt x="9489648" y="6120240"/>
                  <a:pt x="9489648" y="6120240"/>
                  <a:pt x="9488711" y="6120240"/>
                </a:cubicBezTo>
                <a:lnTo>
                  <a:pt x="9464331" y="6120240"/>
                </a:lnTo>
                <a:lnTo>
                  <a:pt x="9464331" y="6097713"/>
                </a:lnTo>
                <a:cubicBezTo>
                  <a:pt x="9464331" y="6097713"/>
                  <a:pt x="9464331" y="6096774"/>
                  <a:pt x="9464331" y="6096774"/>
                </a:cubicBezTo>
                <a:cubicBezTo>
                  <a:pt x="9464331" y="6096774"/>
                  <a:pt x="9464331" y="6096774"/>
                  <a:pt x="9463394" y="6095836"/>
                </a:cubicBezTo>
                <a:cubicBezTo>
                  <a:pt x="9462456" y="6094897"/>
                  <a:pt x="9461518" y="6094897"/>
                  <a:pt x="9460581" y="6094897"/>
                </a:cubicBezTo>
                <a:cubicBezTo>
                  <a:pt x="9458705" y="6094897"/>
                  <a:pt x="9457768" y="6094897"/>
                  <a:pt x="9455892" y="6094897"/>
                </a:cubicBezTo>
                <a:cubicBezTo>
                  <a:pt x="9454955" y="6094897"/>
                  <a:pt x="9453079" y="6094897"/>
                  <a:pt x="9452141" y="6094897"/>
                </a:cubicBezTo>
                <a:close/>
                <a:moveTo>
                  <a:pt x="10979598" y="6084572"/>
                </a:moveTo>
                <a:cubicBezTo>
                  <a:pt x="10977723" y="6084572"/>
                  <a:pt x="10976786" y="6085511"/>
                  <a:pt x="10974910" y="6086449"/>
                </a:cubicBezTo>
                <a:cubicBezTo>
                  <a:pt x="10973972" y="6087388"/>
                  <a:pt x="10973035" y="6089265"/>
                  <a:pt x="10973035" y="6092081"/>
                </a:cubicBezTo>
                <a:lnTo>
                  <a:pt x="10973035" y="6217860"/>
                </a:lnTo>
                <a:cubicBezTo>
                  <a:pt x="10973035" y="6218798"/>
                  <a:pt x="10973035" y="6219737"/>
                  <a:pt x="10973035" y="6219737"/>
                </a:cubicBezTo>
                <a:cubicBezTo>
                  <a:pt x="10973972" y="6220676"/>
                  <a:pt x="10974910" y="6220676"/>
                  <a:pt x="10975848" y="6220676"/>
                </a:cubicBezTo>
                <a:cubicBezTo>
                  <a:pt x="10977723" y="6220676"/>
                  <a:pt x="10978660" y="6220676"/>
                  <a:pt x="10980536" y="6220676"/>
                </a:cubicBezTo>
                <a:cubicBezTo>
                  <a:pt x="10982411" y="6220676"/>
                  <a:pt x="10984287" y="6221614"/>
                  <a:pt x="10985224" y="6220676"/>
                </a:cubicBezTo>
                <a:cubicBezTo>
                  <a:pt x="10986162" y="6219737"/>
                  <a:pt x="10987100" y="6219737"/>
                  <a:pt x="10988037" y="6219737"/>
                </a:cubicBezTo>
                <a:cubicBezTo>
                  <a:pt x="10988975" y="6219737"/>
                  <a:pt x="10989912" y="6218798"/>
                  <a:pt x="10989912" y="6218798"/>
                </a:cubicBezTo>
                <a:cubicBezTo>
                  <a:pt x="10989912" y="6217860"/>
                  <a:pt x="10989912" y="6217860"/>
                  <a:pt x="10989912" y="6216921"/>
                </a:cubicBezTo>
                <a:lnTo>
                  <a:pt x="10989912" y="6159664"/>
                </a:lnTo>
                <a:lnTo>
                  <a:pt x="11036796" y="6159664"/>
                </a:lnTo>
                <a:cubicBezTo>
                  <a:pt x="11037734" y="6159664"/>
                  <a:pt x="11038671" y="6158725"/>
                  <a:pt x="11038671" y="6158725"/>
                </a:cubicBezTo>
                <a:cubicBezTo>
                  <a:pt x="11038671" y="6158725"/>
                  <a:pt x="11039609" y="6158725"/>
                  <a:pt x="11039609" y="6157786"/>
                </a:cubicBezTo>
                <a:cubicBezTo>
                  <a:pt x="11040547" y="6157786"/>
                  <a:pt x="11040547" y="6156848"/>
                  <a:pt x="11040547" y="6155909"/>
                </a:cubicBezTo>
                <a:cubicBezTo>
                  <a:pt x="11040547" y="6154970"/>
                  <a:pt x="11040547" y="6153093"/>
                  <a:pt x="11040547" y="6152155"/>
                </a:cubicBezTo>
                <a:cubicBezTo>
                  <a:pt x="11040547" y="6150277"/>
                  <a:pt x="11040547" y="6149339"/>
                  <a:pt x="11040547" y="6148400"/>
                </a:cubicBezTo>
                <a:cubicBezTo>
                  <a:pt x="11040547" y="6147461"/>
                  <a:pt x="11039609" y="6147461"/>
                  <a:pt x="11039609" y="6146523"/>
                </a:cubicBezTo>
                <a:cubicBezTo>
                  <a:pt x="11039609" y="6146523"/>
                  <a:pt x="11038671" y="6145584"/>
                  <a:pt x="11038671" y="6145584"/>
                </a:cubicBezTo>
                <a:cubicBezTo>
                  <a:pt x="11037734" y="6145584"/>
                  <a:pt x="11037734" y="6145584"/>
                  <a:pt x="11036796" y="6145584"/>
                </a:cubicBezTo>
                <a:lnTo>
                  <a:pt x="10989912" y="6145584"/>
                </a:lnTo>
                <a:lnTo>
                  <a:pt x="10989912" y="6099590"/>
                </a:lnTo>
                <a:lnTo>
                  <a:pt x="11039609" y="6099590"/>
                </a:lnTo>
                <a:cubicBezTo>
                  <a:pt x="11040547" y="6099590"/>
                  <a:pt x="11041484" y="6099590"/>
                  <a:pt x="11041484" y="6099590"/>
                </a:cubicBezTo>
                <a:cubicBezTo>
                  <a:pt x="11041484" y="6099590"/>
                  <a:pt x="11042422" y="6099590"/>
                  <a:pt x="11042422" y="6098652"/>
                </a:cubicBezTo>
                <a:cubicBezTo>
                  <a:pt x="11043360" y="6097713"/>
                  <a:pt x="11043360" y="6096774"/>
                  <a:pt x="11043360" y="6095836"/>
                </a:cubicBezTo>
                <a:cubicBezTo>
                  <a:pt x="11043360" y="6094897"/>
                  <a:pt x="11043360" y="6093020"/>
                  <a:pt x="11043360" y="6092081"/>
                </a:cubicBezTo>
                <a:cubicBezTo>
                  <a:pt x="11043360" y="6091143"/>
                  <a:pt x="11043360" y="6090204"/>
                  <a:pt x="11044297" y="6088327"/>
                </a:cubicBezTo>
                <a:cubicBezTo>
                  <a:pt x="11044297" y="6087388"/>
                  <a:pt x="11043360" y="6086449"/>
                  <a:pt x="11043360" y="6085511"/>
                </a:cubicBezTo>
                <a:cubicBezTo>
                  <a:pt x="11043360" y="6085511"/>
                  <a:pt x="11042422" y="6084572"/>
                  <a:pt x="11042422" y="6084572"/>
                </a:cubicBezTo>
                <a:cubicBezTo>
                  <a:pt x="11041484" y="6084572"/>
                  <a:pt x="11041484" y="6084572"/>
                  <a:pt x="11040547" y="6084572"/>
                </a:cubicBezTo>
                <a:close/>
                <a:moveTo>
                  <a:pt x="9831896" y="6084572"/>
                </a:moveTo>
                <a:cubicBezTo>
                  <a:pt x="9830958" y="6084572"/>
                  <a:pt x="9830020" y="6084572"/>
                  <a:pt x="9829083" y="6085511"/>
                </a:cubicBezTo>
                <a:cubicBezTo>
                  <a:pt x="9828145" y="6085511"/>
                  <a:pt x="9828145" y="6086449"/>
                  <a:pt x="9828145" y="6087388"/>
                </a:cubicBezTo>
                <a:cubicBezTo>
                  <a:pt x="9828145" y="6088327"/>
                  <a:pt x="9828145" y="6089265"/>
                  <a:pt x="9829083" y="6091143"/>
                </a:cubicBezTo>
                <a:lnTo>
                  <a:pt x="9874091" y="6216921"/>
                </a:lnTo>
                <a:cubicBezTo>
                  <a:pt x="9874091" y="6217860"/>
                  <a:pt x="9875028" y="6218798"/>
                  <a:pt x="9875028" y="6218798"/>
                </a:cubicBezTo>
                <a:cubicBezTo>
                  <a:pt x="9875028" y="6218798"/>
                  <a:pt x="9875028" y="6218798"/>
                  <a:pt x="9875966" y="6219737"/>
                </a:cubicBezTo>
                <a:cubicBezTo>
                  <a:pt x="9876904" y="6220676"/>
                  <a:pt x="9877841" y="6219737"/>
                  <a:pt x="9877841" y="6220676"/>
                </a:cubicBezTo>
                <a:cubicBezTo>
                  <a:pt x="9877841" y="6221614"/>
                  <a:pt x="9878779" y="6221614"/>
                  <a:pt x="9879717" y="6221614"/>
                </a:cubicBezTo>
                <a:cubicBezTo>
                  <a:pt x="9880654" y="6221614"/>
                  <a:pt x="9881592" y="6221614"/>
                  <a:pt x="9882530" y="6221614"/>
                </a:cubicBezTo>
                <a:cubicBezTo>
                  <a:pt x="9883467" y="6221614"/>
                  <a:pt x="9884405" y="6221614"/>
                  <a:pt x="9886280" y="6221614"/>
                </a:cubicBezTo>
                <a:cubicBezTo>
                  <a:pt x="9888156" y="6221614"/>
                  <a:pt x="9890031" y="6221614"/>
                  <a:pt x="9890969" y="6221614"/>
                </a:cubicBezTo>
                <a:cubicBezTo>
                  <a:pt x="9892844" y="6221614"/>
                  <a:pt x="9893782" y="6220676"/>
                  <a:pt x="9894719" y="6220676"/>
                </a:cubicBezTo>
                <a:cubicBezTo>
                  <a:pt x="9895657" y="6220676"/>
                  <a:pt x="9895657" y="6220676"/>
                  <a:pt x="9896595" y="6219737"/>
                </a:cubicBezTo>
                <a:cubicBezTo>
                  <a:pt x="9896595" y="6218798"/>
                  <a:pt x="9897532" y="6218798"/>
                  <a:pt x="9897532" y="6217860"/>
                </a:cubicBezTo>
                <a:lnTo>
                  <a:pt x="9944415" y="6091143"/>
                </a:lnTo>
                <a:cubicBezTo>
                  <a:pt x="9945353" y="6089265"/>
                  <a:pt x="9945353" y="6088327"/>
                  <a:pt x="9945353" y="6087388"/>
                </a:cubicBezTo>
                <a:cubicBezTo>
                  <a:pt x="9945353" y="6086449"/>
                  <a:pt x="9944415" y="6086449"/>
                  <a:pt x="9944415" y="6085511"/>
                </a:cubicBezTo>
                <a:cubicBezTo>
                  <a:pt x="9943478" y="6085511"/>
                  <a:pt x="9942540" y="6084572"/>
                  <a:pt x="9941603" y="6084572"/>
                </a:cubicBezTo>
                <a:cubicBezTo>
                  <a:pt x="9939727" y="6084572"/>
                  <a:pt x="9937852" y="6084572"/>
                  <a:pt x="9935977" y="6084572"/>
                </a:cubicBezTo>
                <a:cubicBezTo>
                  <a:pt x="9934101" y="6084572"/>
                  <a:pt x="9932226" y="6084572"/>
                  <a:pt x="9931288" y="6084572"/>
                </a:cubicBezTo>
                <a:cubicBezTo>
                  <a:pt x="9930350" y="6084572"/>
                  <a:pt x="9929413" y="6085511"/>
                  <a:pt x="9928475" y="6085511"/>
                </a:cubicBezTo>
                <a:cubicBezTo>
                  <a:pt x="9927538" y="6085511"/>
                  <a:pt x="9926600" y="6085511"/>
                  <a:pt x="9926600" y="6086449"/>
                </a:cubicBezTo>
                <a:cubicBezTo>
                  <a:pt x="9925662" y="6087388"/>
                  <a:pt x="9925662" y="6087388"/>
                  <a:pt x="9925662" y="6088327"/>
                </a:cubicBezTo>
                <a:lnTo>
                  <a:pt x="9887218" y="6202841"/>
                </a:lnTo>
                <a:lnTo>
                  <a:pt x="9847836" y="6088327"/>
                </a:lnTo>
                <a:cubicBezTo>
                  <a:pt x="9847836" y="6087388"/>
                  <a:pt x="9846898" y="6086449"/>
                  <a:pt x="9846898" y="6086449"/>
                </a:cubicBezTo>
                <a:cubicBezTo>
                  <a:pt x="9845961" y="6086449"/>
                  <a:pt x="9845961" y="6085511"/>
                  <a:pt x="9845023" y="6085511"/>
                </a:cubicBezTo>
                <a:cubicBezTo>
                  <a:pt x="9844085" y="6084572"/>
                  <a:pt x="9843148" y="6084572"/>
                  <a:pt x="9842210" y="6084572"/>
                </a:cubicBezTo>
                <a:cubicBezTo>
                  <a:pt x="9841272" y="6084572"/>
                  <a:pt x="9839397" y="6084572"/>
                  <a:pt x="9837522" y="6084572"/>
                </a:cubicBezTo>
                <a:cubicBezTo>
                  <a:pt x="9835646" y="6084572"/>
                  <a:pt x="9832833" y="6084572"/>
                  <a:pt x="9831896" y="6084572"/>
                </a:cubicBezTo>
                <a:close/>
                <a:moveTo>
                  <a:pt x="8031579" y="6083634"/>
                </a:moveTo>
                <a:cubicBezTo>
                  <a:pt x="8029703" y="6083634"/>
                  <a:pt x="8028766" y="6084573"/>
                  <a:pt x="8026890" y="6085511"/>
                </a:cubicBezTo>
                <a:cubicBezTo>
                  <a:pt x="8025953" y="6086450"/>
                  <a:pt x="8025015" y="6088327"/>
                  <a:pt x="8025015" y="6091143"/>
                </a:cubicBezTo>
                <a:lnTo>
                  <a:pt x="8025015" y="6213167"/>
                </a:lnTo>
                <a:cubicBezTo>
                  <a:pt x="8025015" y="6215983"/>
                  <a:pt x="8025015" y="6217860"/>
                  <a:pt x="8026890" y="6218799"/>
                </a:cubicBezTo>
                <a:cubicBezTo>
                  <a:pt x="8028766" y="6219738"/>
                  <a:pt x="8029703" y="6220676"/>
                  <a:pt x="8031579" y="6220676"/>
                </a:cubicBezTo>
                <a:lnTo>
                  <a:pt x="8097215" y="6220676"/>
                </a:lnTo>
                <a:cubicBezTo>
                  <a:pt x="8098153" y="6220676"/>
                  <a:pt x="8099090" y="6220676"/>
                  <a:pt x="8099090" y="6220676"/>
                </a:cubicBezTo>
                <a:cubicBezTo>
                  <a:pt x="8099090" y="6220676"/>
                  <a:pt x="8099090" y="6220676"/>
                  <a:pt x="8100028" y="6219738"/>
                </a:cubicBezTo>
                <a:cubicBezTo>
                  <a:pt x="8100966" y="6218799"/>
                  <a:pt x="8100966" y="6217860"/>
                  <a:pt x="8100966" y="6216922"/>
                </a:cubicBezTo>
                <a:cubicBezTo>
                  <a:pt x="8100966" y="6215983"/>
                  <a:pt x="8100966" y="6214106"/>
                  <a:pt x="8100966" y="6213167"/>
                </a:cubicBezTo>
                <a:cubicBezTo>
                  <a:pt x="8100966" y="6212228"/>
                  <a:pt x="8100966" y="6211290"/>
                  <a:pt x="8100966" y="6205658"/>
                </a:cubicBezTo>
                <a:cubicBezTo>
                  <a:pt x="8100966" y="6204719"/>
                  <a:pt x="8100028" y="6203781"/>
                  <a:pt x="8100028" y="6203781"/>
                </a:cubicBezTo>
                <a:cubicBezTo>
                  <a:pt x="8100028" y="6203781"/>
                  <a:pt x="8100028" y="6202842"/>
                  <a:pt x="8099090" y="6202842"/>
                </a:cubicBezTo>
                <a:cubicBezTo>
                  <a:pt x="8098153" y="6202842"/>
                  <a:pt x="8098153" y="6202842"/>
                  <a:pt x="8097215" y="6202842"/>
                </a:cubicBezTo>
                <a:lnTo>
                  <a:pt x="8042831" y="6202842"/>
                </a:lnTo>
                <a:lnTo>
                  <a:pt x="8042831" y="6154032"/>
                </a:lnTo>
                <a:lnTo>
                  <a:pt x="8088776" y="6154032"/>
                </a:lnTo>
                <a:cubicBezTo>
                  <a:pt x="8089714" y="6154032"/>
                  <a:pt x="8090652" y="6154032"/>
                  <a:pt x="8090652" y="6154032"/>
                </a:cubicBezTo>
                <a:cubicBezTo>
                  <a:pt x="8090652" y="6154032"/>
                  <a:pt x="8090652" y="6153094"/>
                  <a:pt x="8091589" y="6153094"/>
                </a:cubicBezTo>
                <a:cubicBezTo>
                  <a:pt x="8092527" y="6153094"/>
                  <a:pt x="8092527" y="6152155"/>
                  <a:pt x="8092527" y="6151217"/>
                </a:cubicBezTo>
                <a:cubicBezTo>
                  <a:pt x="8092527" y="6151217"/>
                  <a:pt x="8092527" y="6149339"/>
                  <a:pt x="8092527" y="6148401"/>
                </a:cubicBezTo>
                <a:cubicBezTo>
                  <a:pt x="8092527" y="6146523"/>
                  <a:pt x="8092527" y="6145585"/>
                  <a:pt x="8092527" y="6144646"/>
                </a:cubicBezTo>
                <a:cubicBezTo>
                  <a:pt x="8092527" y="6143707"/>
                  <a:pt x="8091589" y="6143707"/>
                  <a:pt x="8091589" y="6142769"/>
                </a:cubicBezTo>
                <a:cubicBezTo>
                  <a:pt x="8091589" y="6142769"/>
                  <a:pt x="8090652" y="6141830"/>
                  <a:pt x="8090652" y="6141830"/>
                </a:cubicBezTo>
                <a:cubicBezTo>
                  <a:pt x="8089714" y="6140891"/>
                  <a:pt x="8089714" y="6140891"/>
                  <a:pt x="8088776" y="6140891"/>
                </a:cubicBezTo>
                <a:lnTo>
                  <a:pt x="8042831" y="6140891"/>
                </a:lnTo>
                <a:lnTo>
                  <a:pt x="8042831" y="6097714"/>
                </a:lnTo>
                <a:lnTo>
                  <a:pt x="8096277" y="6097714"/>
                </a:lnTo>
                <a:cubicBezTo>
                  <a:pt x="8097215" y="6097714"/>
                  <a:pt x="8098153" y="6097714"/>
                  <a:pt x="8098153" y="6097714"/>
                </a:cubicBezTo>
                <a:cubicBezTo>
                  <a:pt x="8098153" y="6097714"/>
                  <a:pt x="8099090" y="6097714"/>
                  <a:pt x="8099090" y="6096775"/>
                </a:cubicBezTo>
                <a:cubicBezTo>
                  <a:pt x="8100028" y="6096775"/>
                  <a:pt x="8100028" y="6095836"/>
                  <a:pt x="8100028" y="6094898"/>
                </a:cubicBezTo>
                <a:cubicBezTo>
                  <a:pt x="8100028" y="6093959"/>
                  <a:pt x="8100028" y="6092082"/>
                  <a:pt x="8100028" y="6091143"/>
                </a:cubicBezTo>
                <a:cubicBezTo>
                  <a:pt x="8100028" y="6089266"/>
                  <a:pt x="8100028" y="6088327"/>
                  <a:pt x="8100028" y="6087389"/>
                </a:cubicBezTo>
                <a:cubicBezTo>
                  <a:pt x="8100028" y="6086450"/>
                  <a:pt x="8099090" y="6085511"/>
                  <a:pt x="8099090" y="6084573"/>
                </a:cubicBezTo>
                <a:cubicBezTo>
                  <a:pt x="8099090" y="6084573"/>
                  <a:pt x="8098153" y="6083634"/>
                  <a:pt x="8098153" y="6083634"/>
                </a:cubicBezTo>
                <a:cubicBezTo>
                  <a:pt x="8097215" y="6083634"/>
                  <a:pt x="8097215" y="6083634"/>
                  <a:pt x="8096277" y="6083634"/>
                </a:cubicBezTo>
                <a:close/>
                <a:moveTo>
                  <a:pt x="9971608" y="6080818"/>
                </a:moveTo>
                <a:cubicBezTo>
                  <a:pt x="9967857" y="6080818"/>
                  <a:pt x="9964107" y="6080818"/>
                  <a:pt x="9963169" y="6082695"/>
                </a:cubicBezTo>
                <a:cubicBezTo>
                  <a:pt x="9962232" y="6084573"/>
                  <a:pt x="9961294" y="6087389"/>
                  <a:pt x="9961294" y="6091143"/>
                </a:cubicBezTo>
                <a:cubicBezTo>
                  <a:pt x="9961294" y="6095836"/>
                  <a:pt x="9961294" y="6097714"/>
                  <a:pt x="9963169" y="6099591"/>
                </a:cubicBezTo>
                <a:cubicBezTo>
                  <a:pt x="9965045" y="6100530"/>
                  <a:pt x="9967857" y="6101468"/>
                  <a:pt x="9971608" y="6101468"/>
                </a:cubicBezTo>
                <a:cubicBezTo>
                  <a:pt x="9975359" y="6101468"/>
                  <a:pt x="9979110" y="6101468"/>
                  <a:pt x="9980047" y="6099591"/>
                </a:cubicBezTo>
                <a:cubicBezTo>
                  <a:pt x="9980985" y="6097714"/>
                  <a:pt x="9981922" y="6094898"/>
                  <a:pt x="9981922" y="6091143"/>
                </a:cubicBezTo>
                <a:cubicBezTo>
                  <a:pt x="9981922" y="6087389"/>
                  <a:pt x="9981922" y="6084573"/>
                  <a:pt x="9980047" y="6082695"/>
                </a:cubicBezTo>
                <a:cubicBezTo>
                  <a:pt x="9978172" y="6081757"/>
                  <a:pt x="9975359" y="6080818"/>
                  <a:pt x="9971608" y="6080818"/>
                </a:cubicBezTo>
                <a:close/>
                <a:moveTo>
                  <a:pt x="9081764" y="6080818"/>
                </a:moveTo>
                <a:cubicBezTo>
                  <a:pt x="9078013" y="6080818"/>
                  <a:pt x="9074263" y="6080818"/>
                  <a:pt x="9073325" y="6082695"/>
                </a:cubicBezTo>
                <a:cubicBezTo>
                  <a:pt x="9072387" y="6084573"/>
                  <a:pt x="9071450" y="6087389"/>
                  <a:pt x="9071450" y="6091143"/>
                </a:cubicBezTo>
                <a:cubicBezTo>
                  <a:pt x="9071450" y="6095836"/>
                  <a:pt x="9071450" y="6097714"/>
                  <a:pt x="9073325" y="6099591"/>
                </a:cubicBezTo>
                <a:cubicBezTo>
                  <a:pt x="9075201" y="6100530"/>
                  <a:pt x="9078013" y="6101468"/>
                  <a:pt x="9081764" y="6101468"/>
                </a:cubicBezTo>
                <a:cubicBezTo>
                  <a:pt x="9085515" y="6101468"/>
                  <a:pt x="9089266" y="6101468"/>
                  <a:pt x="9090203" y="6099591"/>
                </a:cubicBezTo>
                <a:cubicBezTo>
                  <a:pt x="9091141" y="6097714"/>
                  <a:pt x="9092078" y="6094898"/>
                  <a:pt x="9092078" y="6091143"/>
                </a:cubicBezTo>
                <a:cubicBezTo>
                  <a:pt x="9092078" y="6087389"/>
                  <a:pt x="9091141" y="6084573"/>
                  <a:pt x="9090203" y="6082695"/>
                </a:cubicBezTo>
                <a:cubicBezTo>
                  <a:pt x="9088328" y="6081757"/>
                  <a:pt x="9085515" y="6080818"/>
                  <a:pt x="9081764" y="6080818"/>
                </a:cubicBezTo>
                <a:close/>
                <a:moveTo>
                  <a:pt x="8535105" y="6080818"/>
                </a:moveTo>
                <a:cubicBezTo>
                  <a:pt x="8531355" y="6080818"/>
                  <a:pt x="8528542" y="6080818"/>
                  <a:pt x="8526666" y="6082695"/>
                </a:cubicBezTo>
                <a:cubicBezTo>
                  <a:pt x="8525729" y="6084573"/>
                  <a:pt x="8524791" y="6087389"/>
                  <a:pt x="8524791" y="6091143"/>
                </a:cubicBezTo>
                <a:cubicBezTo>
                  <a:pt x="8524791" y="6095836"/>
                  <a:pt x="8524791" y="6097714"/>
                  <a:pt x="8526666" y="6099591"/>
                </a:cubicBezTo>
                <a:cubicBezTo>
                  <a:pt x="8528542" y="6100530"/>
                  <a:pt x="8531355" y="6101468"/>
                  <a:pt x="8535105" y="6101468"/>
                </a:cubicBezTo>
                <a:cubicBezTo>
                  <a:pt x="8538856" y="6101468"/>
                  <a:pt x="8541669" y="6101468"/>
                  <a:pt x="8543544" y="6099591"/>
                </a:cubicBezTo>
                <a:cubicBezTo>
                  <a:pt x="8544482" y="6097714"/>
                  <a:pt x="8545420" y="6094898"/>
                  <a:pt x="8545420" y="6091143"/>
                </a:cubicBezTo>
                <a:cubicBezTo>
                  <a:pt x="8545420" y="6087389"/>
                  <a:pt x="8544482" y="6084573"/>
                  <a:pt x="8543544" y="6082695"/>
                </a:cubicBezTo>
                <a:cubicBezTo>
                  <a:pt x="8541669" y="6081757"/>
                  <a:pt x="8538856" y="6080818"/>
                  <a:pt x="8535105" y="6080818"/>
                </a:cubicBezTo>
                <a:close/>
                <a:moveTo>
                  <a:pt x="10812694" y="6075186"/>
                </a:moveTo>
                <a:cubicBezTo>
                  <a:pt x="10811756" y="6075186"/>
                  <a:pt x="10810818" y="6076125"/>
                  <a:pt x="10809880" y="6076125"/>
                </a:cubicBezTo>
                <a:cubicBezTo>
                  <a:pt x="10809880" y="6076125"/>
                  <a:pt x="10808943" y="6076125"/>
                  <a:pt x="10808943" y="6077063"/>
                </a:cubicBezTo>
                <a:cubicBezTo>
                  <a:pt x="10808943" y="6078002"/>
                  <a:pt x="10808943" y="6078002"/>
                  <a:pt x="10808943" y="6078941"/>
                </a:cubicBezTo>
                <a:lnTo>
                  <a:pt x="10808943" y="6219738"/>
                </a:lnTo>
                <a:cubicBezTo>
                  <a:pt x="10808943" y="6220676"/>
                  <a:pt x="10808943" y="6221615"/>
                  <a:pt x="10808943" y="6221615"/>
                </a:cubicBezTo>
                <a:cubicBezTo>
                  <a:pt x="10808943" y="6221615"/>
                  <a:pt x="10808943" y="6221615"/>
                  <a:pt x="10809880" y="6222553"/>
                </a:cubicBezTo>
                <a:cubicBezTo>
                  <a:pt x="10810818" y="6223492"/>
                  <a:pt x="10811756" y="6223492"/>
                  <a:pt x="10812694" y="6223492"/>
                </a:cubicBezTo>
                <a:cubicBezTo>
                  <a:pt x="10813631" y="6223492"/>
                  <a:pt x="10814569" y="6223492"/>
                  <a:pt x="10816444" y="6223492"/>
                </a:cubicBezTo>
                <a:cubicBezTo>
                  <a:pt x="10818320" y="6223492"/>
                  <a:pt x="10820195" y="6223492"/>
                  <a:pt x="10821133" y="6223492"/>
                </a:cubicBezTo>
                <a:cubicBezTo>
                  <a:pt x="10822071" y="6223492"/>
                  <a:pt x="10823945" y="6222553"/>
                  <a:pt x="10823945" y="6222553"/>
                </a:cubicBezTo>
                <a:cubicBezTo>
                  <a:pt x="10823945" y="6222553"/>
                  <a:pt x="10824883" y="6221615"/>
                  <a:pt x="10824883" y="6221615"/>
                </a:cubicBezTo>
                <a:cubicBezTo>
                  <a:pt x="10824883" y="6220676"/>
                  <a:pt x="10824883" y="6220676"/>
                  <a:pt x="10824883" y="6219738"/>
                </a:cubicBezTo>
                <a:lnTo>
                  <a:pt x="10824883" y="6153094"/>
                </a:lnTo>
                <a:cubicBezTo>
                  <a:pt x="10829572" y="6146523"/>
                  <a:pt x="10834260" y="6141830"/>
                  <a:pt x="10838948" y="6139014"/>
                </a:cubicBezTo>
                <a:cubicBezTo>
                  <a:pt x="10843637" y="6136198"/>
                  <a:pt x="10847387" y="6134321"/>
                  <a:pt x="10852075" y="6134321"/>
                </a:cubicBezTo>
                <a:cubicBezTo>
                  <a:pt x="10855826" y="6134321"/>
                  <a:pt x="10858639" y="6135259"/>
                  <a:pt x="10861452" y="6136198"/>
                </a:cubicBezTo>
                <a:cubicBezTo>
                  <a:pt x="10864265" y="6138075"/>
                  <a:pt x="10866140" y="6139014"/>
                  <a:pt x="10868016" y="6141830"/>
                </a:cubicBezTo>
                <a:cubicBezTo>
                  <a:pt x="10869891" y="6143707"/>
                  <a:pt x="10870829" y="6146523"/>
                  <a:pt x="10871767" y="6150278"/>
                </a:cubicBezTo>
                <a:cubicBezTo>
                  <a:pt x="10872704" y="6154032"/>
                  <a:pt x="10872704" y="6157787"/>
                  <a:pt x="10872704" y="6163419"/>
                </a:cubicBezTo>
                <a:lnTo>
                  <a:pt x="10872704" y="6218799"/>
                </a:lnTo>
                <a:cubicBezTo>
                  <a:pt x="10872704" y="6219738"/>
                  <a:pt x="10872704" y="6220676"/>
                  <a:pt x="10872704" y="6220676"/>
                </a:cubicBezTo>
                <a:cubicBezTo>
                  <a:pt x="10872704" y="6220676"/>
                  <a:pt x="10872704" y="6220676"/>
                  <a:pt x="10873642" y="6221615"/>
                </a:cubicBezTo>
                <a:cubicBezTo>
                  <a:pt x="10874580" y="6222553"/>
                  <a:pt x="10874580" y="6222553"/>
                  <a:pt x="10876455" y="6222553"/>
                </a:cubicBezTo>
                <a:cubicBezTo>
                  <a:pt x="10878330" y="6222553"/>
                  <a:pt x="10879268" y="6222553"/>
                  <a:pt x="10881143" y="6222553"/>
                </a:cubicBezTo>
                <a:cubicBezTo>
                  <a:pt x="10883019" y="6222553"/>
                  <a:pt x="10884894" y="6222553"/>
                  <a:pt x="10885832" y="6222553"/>
                </a:cubicBezTo>
                <a:cubicBezTo>
                  <a:pt x="10886769" y="6222553"/>
                  <a:pt x="10888645" y="6221615"/>
                  <a:pt x="10888645" y="6221615"/>
                </a:cubicBezTo>
                <a:cubicBezTo>
                  <a:pt x="10888645" y="6221615"/>
                  <a:pt x="10889582" y="6221615"/>
                  <a:pt x="10889582" y="6220676"/>
                </a:cubicBezTo>
                <a:cubicBezTo>
                  <a:pt x="10889582" y="6219738"/>
                  <a:pt x="10889582" y="6219738"/>
                  <a:pt x="10889582" y="6218799"/>
                </a:cubicBezTo>
                <a:lnTo>
                  <a:pt x="10888645" y="6218799"/>
                </a:lnTo>
                <a:lnTo>
                  <a:pt x="10888645" y="6161541"/>
                </a:lnTo>
                <a:cubicBezTo>
                  <a:pt x="10888645" y="6154032"/>
                  <a:pt x="10887707" y="6148400"/>
                  <a:pt x="10886769" y="6143707"/>
                </a:cubicBezTo>
                <a:cubicBezTo>
                  <a:pt x="10885832" y="6139014"/>
                  <a:pt x="10883956" y="6135259"/>
                  <a:pt x="10881143" y="6131505"/>
                </a:cubicBezTo>
                <a:cubicBezTo>
                  <a:pt x="10878330" y="6127750"/>
                  <a:pt x="10875517" y="6124934"/>
                  <a:pt x="10870829" y="6123057"/>
                </a:cubicBezTo>
                <a:cubicBezTo>
                  <a:pt x="10866140" y="6121180"/>
                  <a:pt x="10861452" y="6120241"/>
                  <a:pt x="10854889" y="6120241"/>
                </a:cubicBezTo>
                <a:cubicBezTo>
                  <a:pt x="10850200" y="6120241"/>
                  <a:pt x="10844574" y="6121180"/>
                  <a:pt x="10839886" y="6123996"/>
                </a:cubicBezTo>
                <a:cubicBezTo>
                  <a:pt x="10835198" y="6126812"/>
                  <a:pt x="10829572" y="6130566"/>
                  <a:pt x="10824883" y="6136198"/>
                </a:cubicBezTo>
                <a:lnTo>
                  <a:pt x="10824883" y="6078941"/>
                </a:lnTo>
                <a:cubicBezTo>
                  <a:pt x="10824883" y="6078002"/>
                  <a:pt x="10824883" y="6077063"/>
                  <a:pt x="10824883" y="6077063"/>
                </a:cubicBezTo>
                <a:cubicBezTo>
                  <a:pt x="10824883" y="6077063"/>
                  <a:pt x="10824883" y="6076125"/>
                  <a:pt x="10823945" y="6076125"/>
                </a:cubicBezTo>
                <a:cubicBezTo>
                  <a:pt x="10823008" y="6075186"/>
                  <a:pt x="10823008" y="6075186"/>
                  <a:pt x="10821133" y="6075186"/>
                </a:cubicBezTo>
                <a:cubicBezTo>
                  <a:pt x="10819257" y="6075186"/>
                  <a:pt x="10818320" y="6075186"/>
                  <a:pt x="10816444" y="6075186"/>
                </a:cubicBezTo>
                <a:cubicBezTo>
                  <a:pt x="10815507" y="6075186"/>
                  <a:pt x="10813631" y="6075186"/>
                  <a:pt x="10812694" y="6075186"/>
                </a:cubicBezTo>
                <a:close/>
                <a:moveTo>
                  <a:pt x="9228978" y="6075186"/>
                </a:moveTo>
                <a:cubicBezTo>
                  <a:pt x="9228040" y="6075186"/>
                  <a:pt x="9227102" y="6076125"/>
                  <a:pt x="9226165" y="6076125"/>
                </a:cubicBezTo>
                <a:cubicBezTo>
                  <a:pt x="9226165" y="6076125"/>
                  <a:pt x="9225227" y="6076125"/>
                  <a:pt x="9225227" y="6077063"/>
                </a:cubicBezTo>
                <a:cubicBezTo>
                  <a:pt x="9225227" y="6078002"/>
                  <a:pt x="9225227" y="6078002"/>
                  <a:pt x="9225227" y="6078941"/>
                </a:cubicBezTo>
                <a:lnTo>
                  <a:pt x="9225227" y="6219738"/>
                </a:lnTo>
                <a:cubicBezTo>
                  <a:pt x="9225227" y="6220676"/>
                  <a:pt x="9225227" y="6221615"/>
                  <a:pt x="9225227" y="6221615"/>
                </a:cubicBezTo>
                <a:cubicBezTo>
                  <a:pt x="9225227" y="6221615"/>
                  <a:pt x="9225227" y="6221615"/>
                  <a:pt x="9226165" y="6222553"/>
                </a:cubicBezTo>
                <a:cubicBezTo>
                  <a:pt x="9227102" y="6223492"/>
                  <a:pt x="9228040" y="6223492"/>
                  <a:pt x="9228978" y="6223492"/>
                </a:cubicBezTo>
                <a:cubicBezTo>
                  <a:pt x="9229915" y="6223492"/>
                  <a:pt x="9230853" y="6223492"/>
                  <a:pt x="9232728" y="6223492"/>
                </a:cubicBezTo>
                <a:cubicBezTo>
                  <a:pt x="9234604" y="6223492"/>
                  <a:pt x="9236479" y="6223492"/>
                  <a:pt x="9237417" y="6223492"/>
                </a:cubicBezTo>
                <a:cubicBezTo>
                  <a:pt x="9238354" y="6223492"/>
                  <a:pt x="9240230" y="6222553"/>
                  <a:pt x="9240230" y="6222553"/>
                </a:cubicBezTo>
                <a:cubicBezTo>
                  <a:pt x="9240230" y="6222553"/>
                  <a:pt x="9241167" y="6221615"/>
                  <a:pt x="9241167" y="6221615"/>
                </a:cubicBezTo>
                <a:cubicBezTo>
                  <a:pt x="9241167" y="6220676"/>
                  <a:pt x="9241167" y="6220676"/>
                  <a:pt x="9241167" y="6219738"/>
                </a:cubicBezTo>
                <a:lnTo>
                  <a:pt x="9241167" y="6153094"/>
                </a:lnTo>
                <a:cubicBezTo>
                  <a:pt x="9245855" y="6146523"/>
                  <a:pt x="9250544" y="6141830"/>
                  <a:pt x="9255232" y="6139014"/>
                </a:cubicBezTo>
                <a:cubicBezTo>
                  <a:pt x="9259920" y="6136198"/>
                  <a:pt x="9263671" y="6134321"/>
                  <a:pt x="9268360" y="6134321"/>
                </a:cubicBezTo>
                <a:cubicBezTo>
                  <a:pt x="9272110" y="6134321"/>
                  <a:pt x="9274923" y="6135259"/>
                  <a:pt x="9277736" y="6136198"/>
                </a:cubicBezTo>
                <a:cubicBezTo>
                  <a:pt x="9280549" y="6138075"/>
                  <a:pt x="9282425" y="6139014"/>
                  <a:pt x="9284300" y="6141830"/>
                </a:cubicBezTo>
                <a:cubicBezTo>
                  <a:pt x="9286175" y="6143707"/>
                  <a:pt x="9287113" y="6146523"/>
                  <a:pt x="9288050" y="6150278"/>
                </a:cubicBezTo>
                <a:cubicBezTo>
                  <a:pt x="9288988" y="6154032"/>
                  <a:pt x="9288988" y="6157787"/>
                  <a:pt x="9288988" y="6163419"/>
                </a:cubicBezTo>
                <a:lnTo>
                  <a:pt x="9288988" y="6218799"/>
                </a:lnTo>
                <a:cubicBezTo>
                  <a:pt x="9288988" y="6219738"/>
                  <a:pt x="9288988" y="6220676"/>
                  <a:pt x="9288988" y="6220676"/>
                </a:cubicBezTo>
                <a:cubicBezTo>
                  <a:pt x="9288988" y="6220676"/>
                  <a:pt x="9288988" y="6220676"/>
                  <a:pt x="9289926" y="6221615"/>
                </a:cubicBezTo>
                <a:cubicBezTo>
                  <a:pt x="9290864" y="6222553"/>
                  <a:pt x="9290864" y="6222553"/>
                  <a:pt x="9292739" y="6222553"/>
                </a:cubicBezTo>
                <a:cubicBezTo>
                  <a:pt x="9294614" y="6222553"/>
                  <a:pt x="9295552" y="6222553"/>
                  <a:pt x="9297427" y="6222553"/>
                </a:cubicBezTo>
                <a:cubicBezTo>
                  <a:pt x="9299302" y="6222553"/>
                  <a:pt x="9301178" y="6222553"/>
                  <a:pt x="9302115" y="6222553"/>
                </a:cubicBezTo>
                <a:cubicBezTo>
                  <a:pt x="9303053" y="6222553"/>
                  <a:pt x="9304929" y="6221615"/>
                  <a:pt x="9304929" y="6221615"/>
                </a:cubicBezTo>
                <a:cubicBezTo>
                  <a:pt x="9304929" y="6221615"/>
                  <a:pt x="9305866" y="6221615"/>
                  <a:pt x="9305866" y="6220676"/>
                </a:cubicBezTo>
                <a:cubicBezTo>
                  <a:pt x="9305866" y="6219738"/>
                  <a:pt x="9305866" y="6219738"/>
                  <a:pt x="9305866" y="6218799"/>
                </a:cubicBezTo>
                <a:lnTo>
                  <a:pt x="9304929" y="6218799"/>
                </a:lnTo>
                <a:lnTo>
                  <a:pt x="9304929" y="6161541"/>
                </a:lnTo>
                <a:cubicBezTo>
                  <a:pt x="9304929" y="6154032"/>
                  <a:pt x="9303991" y="6148400"/>
                  <a:pt x="9303053" y="6143707"/>
                </a:cubicBezTo>
                <a:cubicBezTo>
                  <a:pt x="9302115" y="6139014"/>
                  <a:pt x="9300240" y="6135259"/>
                  <a:pt x="9297427" y="6131505"/>
                </a:cubicBezTo>
                <a:cubicBezTo>
                  <a:pt x="9294614" y="6127750"/>
                  <a:pt x="9291801" y="6124934"/>
                  <a:pt x="9287113" y="6123057"/>
                </a:cubicBezTo>
                <a:cubicBezTo>
                  <a:pt x="9282425" y="6121180"/>
                  <a:pt x="9277736" y="6120241"/>
                  <a:pt x="9271173" y="6120241"/>
                </a:cubicBezTo>
                <a:cubicBezTo>
                  <a:pt x="9266484" y="6120241"/>
                  <a:pt x="9260858" y="6121180"/>
                  <a:pt x="9256170" y="6123996"/>
                </a:cubicBezTo>
                <a:cubicBezTo>
                  <a:pt x="9251482" y="6126812"/>
                  <a:pt x="9245855" y="6130566"/>
                  <a:pt x="9241167" y="6136198"/>
                </a:cubicBezTo>
                <a:lnTo>
                  <a:pt x="9241167" y="6078941"/>
                </a:lnTo>
                <a:cubicBezTo>
                  <a:pt x="9241167" y="6078002"/>
                  <a:pt x="9241167" y="6077063"/>
                  <a:pt x="9241167" y="6077063"/>
                </a:cubicBezTo>
                <a:cubicBezTo>
                  <a:pt x="9241167" y="6077063"/>
                  <a:pt x="9241167" y="6076125"/>
                  <a:pt x="9240230" y="6076125"/>
                </a:cubicBezTo>
                <a:cubicBezTo>
                  <a:pt x="9239292" y="6075186"/>
                  <a:pt x="9239292" y="6075186"/>
                  <a:pt x="9237417" y="6075186"/>
                </a:cubicBezTo>
                <a:cubicBezTo>
                  <a:pt x="9235541" y="6075186"/>
                  <a:pt x="9234604" y="6075186"/>
                  <a:pt x="9232728" y="6075186"/>
                </a:cubicBezTo>
                <a:cubicBezTo>
                  <a:pt x="9231790" y="6075186"/>
                  <a:pt x="9229915" y="6075186"/>
                  <a:pt x="9228978" y="6075186"/>
                </a:cubicBezTo>
                <a:close/>
                <a:moveTo>
                  <a:pt x="9028317" y="6074247"/>
                </a:moveTo>
                <a:cubicBezTo>
                  <a:pt x="9027379" y="6075186"/>
                  <a:pt x="9026442" y="6075186"/>
                  <a:pt x="9025504" y="6075186"/>
                </a:cubicBezTo>
                <a:cubicBezTo>
                  <a:pt x="9024567" y="6075186"/>
                  <a:pt x="9023629" y="6075186"/>
                  <a:pt x="9023629" y="6076124"/>
                </a:cubicBezTo>
                <a:cubicBezTo>
                  <a:pt x="9023629" y="6077063"/>
                  <a:pt x="9023629" y="6077063"/>
                  <a:pt x="9023629" y="6078002"/>
                </a:cubicBezTo>
                <a:lnTo>
                  <a:pt x="9023629" y="6133382"/>
                </a:lnTo>
                <a:cubicBezTo>
                  <a:pt x="9018941" y="6128688"/>
                  <a:pt x="9014252" y="6125873"/>
                  <a:pt x="9009564" y="6123057"/>
                </a:cubicBezTo>
                <a:cubicBezTo>
                  <a:pt x="9004876" y="6120241"/>
                  <a:pt x="9000187" y="6119302"/>
                  <a:pt x="8994561" y="6119302"/>
                </a:cubicBezTo>
                <a:cubicBezTo>
                  <a:pt x="8987997" y="6119302"/>
                  <a:pt x="8981434" y="6120241"/>
                  <a:pt x="8976746" y="6123057"/>
                </a:cubicBezTo>
                <a:cubicBezTo>
                  <a:pt x="8971120" y="6124934"/>
                  <a:pt x="8966431" y="6128688"/>
                  <a:pt x="8963618" y="6133382"/>
                </a:cubicBezTo>
                <a:cubicBezTo>
                  <a:pt x="8960805" y="6138075"/>
                  <a:pt x="8957992" y="6143707"/>
                  <a:pt x="8956117" y="6150277"/>
                </a:cubicBezTo>
                <a:cubicBezTo>
                  <a:pt x="8954242" y="6156848"/>
                  <a:pt x="8953304" y="6164357"/>
                  <a:pt x="8953304" y="6172805"/>
                </a:cubicBezTo>
                <a:cubicBezTo>
                  <a:pt x="8953304" y="6179375"/>
                  <a:pt x="8954242" y="6185946"/>
                  <a:pt x="8955179" y="6192516"/>
                </a:cubicBezTo>
                <a:cubicBezTo>
                  <a:pt x="8956117" y="6198148"/>
                  <a:pt x="8958930" y="6203780"/>
                  <a:pt x="8961743" y="6208473"/>
                </a:cubicBezTo>
                <a:cubicBezTo>
                  <a:pt x="8964556" y="6213167"/>
                  <a:pt x="8969244" y="6216921"/>
                  <a:pt x="8973932" y="6219737"/>
                </a:cubicBezTo>
                <a:cubicBezTo>
                  <a:pt x="8978621" y="6222553"/>
                  <a:pt x="8985185" y="6223492"/>
                  <a:pt x="8991748" y="6223492"/>
                </a:cubicBezTo>
                <a:cubicBezTo>
                  <a:pt x="8998312" y="6223492"/>
                  <a:pt x="9003938" y="6221614"/>
                  <a:pt x="9009564" y="6218799"/>
                </a:cubicBezTo>
                <a:cubicBezTo>
                  <a:pt x="9015190" y="6215983"/>
                  <a:pt x="9020816" y="6212228"/>
                  <a:pt x="9025504" y="6206596"/>
                </a:cubicBezTo>
                <a:lnTo>
                  <a:pt x="9025504" y="6218799"/>
                </a:lnTo>
                <a:cubicBezTo>
                  <a:pt x="9025504" y="6219737"/>
                  <a:pt x="9025504" y="6220676"/>
                  <a:pt x="9025504" y="6220676"/>
                </a:cubicBezTo>
                <a:cubicBezTo>
                  <a:pt x="9025504" y="6220676"/>
                  <a:pt x="9025504" y="6220676"/>
                  <a:pt x="9026442" y="6221614"/>
                </a:cubicBezTo>
                <a:cubicBezTo>
                  <a:pt x="9027379" y="6222553"/>
                  <a:pt x="9028317" y="6222553"/>
                  <a:pt x="9029255" y="6222553"/>
                </a:cubicBezTo>
                <a:cubicBezTo>
                  <a:pt x="9030192" y="6222553"/>
                  <a:pt x="9031130" y="6222553"/>
                  <a:pt x="9033006" y="6222553"/>
                </a:cubicBezTo>
                <a:cubicBezTo>
                  <a:pt x="9034881" y="6222553"/>
                  <a:pt x="9035818" y="6222553"/>
                  <a:pt x="9036756" y="6222553"/>
                </a:cubicBezTo>
                <a:cubicBezTo>
                  <a:pt x="9038632" y="6221614"/>
                  <a:pt x="9038632" y="6221614"/>
                  <a:pt x="9039569" y="6221614"/>
                </a:cubicBezTo>
                <a:cubicBezTo>
                  <a:pt x="9039569" y="6221614"/>
                  <a:pt x="9040507" y="6220676"/>
                  <a:pt x="9040507" y="6220676"/>
                </a:cubicBezTo>
                <a:cubicBezTo>
                  <a:pt x="9040507" y="6219737"/>
                  <a:pt x="9040507" y="6219737"/>
                  <a:pt x="9040507" y="6218799"/>
                </a:cubicBezTo>
                <a:lnTo>
                  <a:pt x="9042382" y="6218799"/>
                </a:lnTo>
                <a:lnTo>
                  <a:pt x="9042382" y="6078002"/>
                </a:lnTo>
                <a:cubicBezTo>
                  <a:pt x="9042382" y="6077063"/>
                  <a:pt x="9041444" y="6076124"/>
                  <a:pt x="9041444" y="6076124"/>
                </a:cubicBezTo>
                <a:cubicBezTo>
                  <a:pt x="9040507" y="6076124"/>
                  <a:pt x="9040507" y="6076124"/>
                  <a:pt x="9039569" y="6075186"/>
                </a:cubicBezTo>
                <a:cubicBezTo>
                  <a:pt x="9038632" y="6074247"/>
                  <a:pt x="9037694" y="6074247"/>
                  <a:pt x="9036756" y="6074247"/>
                </a:cubicBezTo>
                <a:cubicBezTo>
                  <a:pt x="9034881" y="6074247"/>
                  <a:pt x="9033943" y="6074247"/>
                  <a:pt x="9032068" y="6074247"/>
                </a:cubicBezTo>
                <a:cubicBezTo>
                  <a:pt x="9031130" y="6074247"/>
                  <a:pt x="9029255" y="6074247"/>
                  <a:pt x="9028317" y="6074247"/>
                </a:cubicBezTo>
                <a:close/>
                <a:moveTo>
                  <a:pt x="9854400" y="5955040"/>
                </a:moveTo>
                <a:lnTo>
                  <a:pt x="9878779" y="5955978"/>
                </a:lnTo>
                <a:cubicBezTo>
                  <a:pt x="9884405" y="5955978"/>
                  <a:pt x="9888156" y="5957855"/>
                  <a:pt x="9891907" y="5959733"/>
                </a:cubicBezTo>
                <a:cubicBezTo>
                  <a:pt x="9894719" y="5961610"/>
                  <a:pt x="9896595" y="5965365"/>
                  <a:pt x="9896595" y="5969119"/>
                </a:cubicBezTo>
                <a:cubicBezTo>
                  <a:pt x="9896595" y="5970997"/>
                  <a:pt x="9895657" y="5973812"/>
                  <a:pt x="9894719" y="5976628"/>
                </a:cubicBezTo>
                <a:cubicBezTo>
                  <a:pt x="9893782" y="5978506"/>
                  <a:pt x="9891907" y="5981322"/>
                  <a:pt x="9890031" y="5982260"/>
                </a:cubicBezTo>
                <a:cubicBezTo>
                  <a:pt x="9888156" y="5983199"/>
                  <a:pt x="9885343" y="5985076"/>
                  <a:pt x="9881592" y="5986015"/>
                </a:cubicBezTo>
                <a:cubicBezTo>
                  <a:pt x="9877842" y="5986954"/>
                  <a:pt x="9874091" y="5987892"/>
                  <a:pt x="9868465" y="5987892"/>
                </a:cubicBezTo>
                <a:cubicBezTo>
                  <a:pt x="9860026" y="5987892"/>
                  <a:pt x="9853462" y="5986954"/>
                  <a:pt x="9848774" y="5984138"/>
                </a:cubicBezTo>
                <a:cubicBezTo>
                  <a:pt x="9844086" y="5982260"/>
                  <a:pt x="9842210" y="5978506"/>
                  <a:pt x="9842210" y="5973812"/>
                </a:cubicBezTo>
                <a:cubicBezTo>
                  <a:pt x="9842210" y="5971935"/>
                  <a:pt x="9843148" y="5970058"/>
                  <a:pt x="9843148" y="5969119"/>
                </a:cubicBezTo>
                <a:cubicBezTo>
                  <a:pt x="9843148" y="5967242"/>
                  <a:pt x="9844086" y="5966303"/>
                  <a:pt x="9845023" y="5964426"/>
                </a:cubicBezTo>
                <a:cubicBezTo>
                  <a:pt x="9845961" y="5962549"/>
                  <a:pt x="9846898" y="5961610"/>
                  <a:pt x="9848774" y="5959733"/>
                </a:cubicBezTo>
                <a:cubicBezTo>
                  <a:pt x="9850649" y="5958794"/>
                  <a:pt x="9852525" y="5956917"/>
                  <a:pt x="9854400" y="5955040"/>
                </a:cubicBezTo>
                <a:close/>
                <a:moveTo>
                  <a:pt x="8073773" y="5955040"/>
                </a:moveTo>
                <a:lnTo>
                  <a:pt x="8098153" y="5955978"/>
                </a:lnTo>
                <a:cubicBezTo>
                  <a:pt x="8103779" y="5955978"/>
                  <a:pt x="8108467" y="5957855"/>
                  <a:pt x="8111280" y="5959733"/>
                </a:cubicBezTo>
                <a:cubicBezTo>
                  <a:pt x="8114093" y="5961610"/>
                  <a:pt x="8115968" y="5965365"/>
                  <a:pt x="8115968" y="5969119"/>
                </a:cubicBezTo>
                <a:cubicBezTo>
                  <a:pt x="8115968" y="5970997"/>
                  <a:pt x="8115968" y="5973812"/>
                  <a:pt x="8114093" y="5976628"/>
                </a:cubicBezTo>
                <a:cubicBezTo>
                  <a:pt x="8113155" y="5978506"/>
                  <a:pt x="8111280" y="5980383"/>
                  <a:pt x="8109405" y="5982260"/>
                </a:cubicBezTo>
                <a:cubicBezTo>
                  <a:pt x="8107529" y="5983199"/>
                  <a:pt x="8104716" y="5985076"/>
                  <a:pt x="8100966" y="5986015"/>
                </a:cubicBezTo>
                <a:cubicBezTo>
                  <a:pt x="8097215" y="5986954"/>
                  <a:pt x="8093464" y="5987892"/>
                  <a:pt x="8087838" y="5987892"/>
                </a:cubicBezTo>
                <a:cubicBezTo>
                  <a:pt x="8079399" y="5987892"/>
                  <a:pt x="8072836" y="5986015"/>
                  <a:pt x="8068147" y="5984138"/>
                </a:cubicBezTo>
                <a:cubicBezTo>
                  <a:pt x="8063459" y="5982260"/>
                  <a:pt x="8061584" y="5978506"/>
                  <a:pt x="8061584" y="5973812"/>
                </a:cubicBezTo>
                <a:cubicBezTo>
                  <a:pt x="8061584" y="5971935"/>
                  <a:pt x="8062521" y="5970997"/>
                  <a:pt x="8062521" y="5969119"/>
                </a:cubicBezTo>
                <a:cubicBezTo>
                  <a:pt x="8062521" y="5967242"/>
                  <a:pt x="8063459" y="5966303"/>
                  <a:pt x="8064397" y="5964426"/>
                </a:cubicBezTo>
                <a:cubicBezTo>
                  <a:pt x="8065334" y="5962549"/>
                  <a:pt x="8066272" y="5961610"/>
                  <a:pt x="8068147" y="5959733"/>
                </a:cubicBezTo>
                <a:cubicBezTo>
                  <a:pt x="8070023" y="5958794"/>
                  <a:pt x="8071898" y="5956917"/>
                  <a:pt x="8073773" y="5955040"/>
                </a:cubicBezTo>
                <a:close/>
                <a:moveTo>
                  <a:pt x="11392171" y="5915616"/>
                </a:moveTo>
                <a:lnTo>
                  <a:pt x="11407173" y="5915616"/>
                </a:lnTo>
                <a:lnTo>
                  <a:pt x="11408111" y="5915616"/>
                </a:lnTo>
                <a:lnTo>
                  <a:pt x="11408111" y="5936266"/>
                </a:lnTo>
                <a:cubicBezTo>
                  <a:pt x="11404360" y="5940960"/>
                  <a:pt x="11399672" y="5944714"/>
                  <a:pt x="11395921" y="5946591"/>
                </a:cubicBezTo>
                <a:cubicBezTo>
                  <a:pt x="11391233" y="5949407"/>
                  <a:pt x="11387482" y="5950346"/>
                  <a:pt x="11382794" y="5950346"/>
                </a:cubicBezTo>
                <a:cubicBezTo>
                  <a:pt x="11377168" y="5950346"/>
                  <a:pt x="11372480" y="5948469"/>
                  <a:pt x="11369667" y="5945653"/>
                </a:cubicBezTo>
                <a:cubicBezTo>
                  <a:pt x="11366854" y="5941898"/>
                  <a:pt x="11364978" y="5938144"/>
                  <a:pt x="11364978" y="5933450"/>
                </a:cubicBezTo>
                <a:cubicBezTo>
                  <a:pt x="11364978" y="5930634"/>
                  <a:pt x="11365916" y="5927818"/>
                  <a:pt x="11366854" y="5925941"/>
                </a:cubicBezTo>
                <a:cubicBezTo>
                  <a:pt x="11367791" y="5924064"/>
                  <a:pt x="11369667" y="5922187"/>
                  <a:pt x="11371542" y="5920309"/>
                </a:cubicBezTo>
                <a:cubicBezTo>
                  <a:pt x="11373418" y="5918432"/>
                  <a:pt x="11376230" y="5917493"/>
                  <a:pt x="11379981" y="5916555"/>
                </a:cubicBezTo>
                <a:cubicBezTo>
                  <a:pt x="11382794" y="5915616"/>
                  <a:pt x="11387482" y="5915616"/>
                  <a:pt x="11392171" y="5915616"/>
                </a:cubicBezTo>
                <a:close/>
                <a:moveTo>
                  <a:pt x="10051310" y="5915616"/>
                </a:moveTo>
                <a:lnTo>
                  <a:pt x="10066312" y="5915616"/>
                </a:lnTo>
                <a:lnTo>
                  <a:pt x="10067250" y="5915616"/>
                </a:lnTo>
                <a:lnTo>
                  <a:pt x="10067250" y="5936266"/>
                </a:lnTo>
                <a:cubicBezTo>
                  <a:pt x="10063499" y="5940960"/>
                  <a:pt x="10058811" y="5944714"/>
                  <a:pt x="10055060" y="5946592"/>
                </a:cubicBezTo>
                <a:cubicBezTo>
                  <a:pt x="10050372" y="5949407"/>
                  <a:pt x="10046621" y="5950346"/>
                  <a:pt x="10041933" y="5950346"/>
                </a:cubicBezTo>
                <a:cubicBezTo>
                  <a:pt x="10036307" y="5950346"/>
                  <a:pt x="10031619" y="5948469"/>
                  <a:pt x="10028806" y="5945653"/>
                </a:cubicBezTo>
                <a:cubicBezTo>
                  <a:pt x="10025993" y="5941898"/>
                  <a:pt x="10024117" y="5938144"/>
                  <a:pt x="10024117" y="5933450"/>
                </a:cubicBezTo>
                <a:cubicBezTo>
                  <a:pt x="10024117" y="5930635"/>
                  <a:pt x="10025055" y="5927819"/>
                  <a:pt x="10025993" y="5925941"/>
                </a:cubicBezTo>
                <a:cubicBezTo>
                  <a:pt x="10026930" y="5924064"/>
                  <a:pt x="10028806" y="5922187"/>
                  <a:pt x="10030681" y="5920309"/>
                </a:cubicBezTo>
                <a:cubicBezTo>
                  <a:pt x="10032557" y="5918432"/>
                  <a:pt x="10035369" y="5917493"/>
                  <a:pt x="10039120" y="5916555"/>
                </a:cubicBezTo>
                <a:cubicBezTo>
                  <a:pt x="10041933" y="5915616"/>
                  <a:pt x="10046621" y="5915616"/>
                  <a:pt x="10051310" y="5915616"/>
                </a:cubicBezTo>
                <a:close/>
                <a:moveTo>
                  <a:pt x="9036756" y="5915616"/>
                </a:moveTo>
                <a:lnTo>
                  <a:pt x="9051758" y="5915616"/>
                </a:lnTo>
                <a:lnTo>
                  <a:pt x="9052696" y="5915616"/>
                </a:lnTo>
                <a:lnTo>
                  <a:pt x="9052696" y="5936266"/>
                </a:lnTo>
                <a:cubicBezTo>
                  <a:pt x="9048945" y="5940960"/>
                  <a:pt x="9044257" y="5944714"/>
                  <a:pt x="9040506" y="5946592"/>
                </a:cubicBezTo>
                <a:cubicBezTo>
                  <a:pt x="9035818" y="5949407"/>
                  <a:pt x="9032067" y="5950346"/>
                  <a:pt x="9027379" y="5950346"/>
                </a:cubicBezTo>
                <a:cubicBezTo>
                  <a:pt x="9021753" y="5950346"/>
                  <a:pt x="9017065" y="5948469"/>
                  <a:pt x="9014252" y="5945653"/>
                </a:cubicBezTo>
                <a:cubicBezTo>
                  <a:pt x="9011438" y="5941898"/>
                  <a:pt x="9009563" y="5938144"/>
                  <a:pt x="9009563" y="5933450"/>
                </a:cubicBezTo>
                <a:cubicBezTo>
                  <a:pt x="9009563" y="5930635"/>
                  <a:pt x="9010501" y="5927819"/>
                  <a:pt x="9011438" y="5925941"/>
                </a:cubicBezTo>
                <a:cubicBezTo>
                  <a:pt x="9012376" y="5924064"/>
                  <a:pt x="9014252" y="5922187"/>
                  <a:pt x="9016127" y="5920309"/>
                </a:cubicBezTo>
                <a:cubicBezTo>
                  <a:pt x="9018002" y="5918432"/>
                  <a:pt x="9020815" y="5917493"/>
                  <a:pt x="9024566" y="5916555"/>
                </a:cubicBezTo>
                <a:cubicBezTo>
                  <a:pt x="9027379" y="5915616"/>
                  <a:pt x="9032067" y="5915616"/>
                  <a:pt x="9036756" y="5915616"/>
                </a:cubicBezTo>
                <a:close/>
                <a:moveTo>
                  <a:pt x="7811228" y="5915616"/>
                </a:moveTo>
                <a:lnTo>
                  <a:pt x="7826230" y="5915616"/>
                </a:lnTo>
                <a:lnTo>
                  <a:pt x="7827168" y="5915616"/>
                </a:lnTo>
                <a:lnTo>
                  <a:pt x="7827168" y="5936266"/>
                </a:lnTo>
                <a:cubicBezTo>
                  <a:pt x="7823417" y="5940960"/>
                  <a:pt x="7818729" y="5944714"/>
                  <a:pt x="7814978" y="5946592"/>
                </a:cubicBezTo>
                <a:cubicBezTo>
                  <a:pt x="7810290" y="5949407"/>
                  <a:pt x="7806539" y="5950346"/>
                  <a:pt x="7801851" y="5950346"/>
                </a:cubicBezTo>
                <a:cubicBezTo>
                  <a:pt x="7796225" y="5950346"/>
                  <a:pt x="7791537" y="5948469"/>
                  <a:pt x="7788724" y="5945653"/>
                </a:cubicBezTo>
                <a:cubicBezTo>
                  <a:pt x="7785911" y="5941898"/>
                  <a:pt x="7784035" y="5938144"/>
                  <a:pt x="7784035" y="5933450"/>
                </a:cubicBezTo>
                <a:cubicBezTo>
                  <a:pt x="7784035" y="5930635"/>
                  <a:pt x="7784973" y="5927819"/>
                  <a:pt x="7785911" y="5925941"/>
                </a:cubicBezTo>
                <a:cubicBezTo>
                  <a:pt x="7786848" y="5924064"/>
                  <a:pt x="7788724" y="5922187"/>
                  <a:pt x="7790599" y="5920309"/>
                </a:cubicBezTo>
                <a:cubicBezTo>
                  <a:pt x="7792474" y="5918432"/>
                  <a:pt x="7795287" y="5917493"/>
                  <a:pt x="7799038" y="5916555"/>
                </a:cubicBezTo>
                <a:cubicBezTo>
                  <a:pt x="7801851" y="5915616"/>
                  <a:pt x="7806539" y="5915616"/>
                  <a:pt x="7811228" y="5915616"/>
                </a:cubicBezTo>
                <a:close/>
                <a:moveTo>
                  <a:pt x="9578726" y="5874316"/>
                </a:moveTo>
                <a:cubicBezTo>
                  <a:pt x="9583414" y="5874316"/>
                  <a:pt x="9587165" y="5875254"/>
                  <a:pt x="9589978" y="5877132"/>
                </a:cubicBezTo>
                <a:cubicBezTo>
                  <a:pt x="9592791" y="5879009"/>
                  <a:pt x="9595604" y="5881825"/>
                  <a:pt x="9597479" y="5885579"/>
                </a:cubicBezTo>
                <a:cubicBezTo>
                  <a:pt x="9599355" y="5889334"/>
                  <a:pt x="9600293" y="5893089"/>
                  <a:pt x="9601230" y="5897782"/>
                </a:cubicBezTo>
                <a:cubicBezTo>
                  <a:pt x="9602168" y="5902475"/>
                  <a:pt x="9602168" y="5907168"/>
                  <a:pt x="9602168" y="5911862"/>
                </a:cubicBezTo>
                <a:cubicBezTo>
                  <a:pt x="9602168" y="5916555"/>
                  <a:pt x="9602168" y="5921248"/>
                  <a:pt x="9601230" y="5924064"/>
                </a:cubicBezTo>
                <a:cubicBezTo>
                  <a:pt x="9600293" y="5928757"/>
                  <a:pt x="9598417" y="5932512"/>
                  <a:pt x="9596542" y="5936266"/>
                </a:cubicBezTo>
                <a:cubicBezTo>
                  <a:pt x="9594667" y="5940021"/>
                  <a:pt x="9591854" y="5942837"/>
                  <a:pt x="9589040" y="5944714"/>
                </a:cubicBezTo>
                <a:cubicBezTo>
                  <a:pt x="9586228" y="5946591"/>
                  <a:pt x="9582477" y="5947530"/>
                  <a:pt x="9577789" y="5947530"/>
                </a:cubicBezTo>
                <a:cubicBezTo>
                  <a:pt x="9573100" y="5947530"/>
                  <a:pt x="9569349" y="5945653"/>
                  <a:pt x="9564661" y="5942837"/>
                </a:cubicBezTo>
                <a:cubicBezTo>
                  <a:pt x="9559973" y="5940021"/>
                  <a:pt x="9555284" y="5935328"/>
                  <a:pt x="9550596" y="5929696"/>
                </a:cubicBezTo>
                <a:lnTo>
                  <a:pt x="9550596" y="5892150"/>
                </a:lnTo>
                <a:cubicBezTo>
                  <a:pt x="9553409" y="5889334"/>
                  <a:pt x="9555284" y="5886518"/>
                  <a:pt x="9558098" y="5883702"/>
                </a:cubicBezTo>
                <a:cubicBezTo>
                  <a:pt x="9560911" y="5881825"/>
                  <a:pt x="9563724" y="5879948"/>
                  <a:pt x="9565599" y="5878070"/>
                </a:cubicBezTo>
                <a:cubicBezTo>
                  <a:pt x="9567474" y="5877132"/>
                  <a:pt x="9570287" y="5876193"/>
                  <a:pt x="9572163" y="5875254"/>
                </a:cubicBezTo>
                <a:cubicBezTo>
                  <a:pt x="9574038" y="5874316"/>
                  <a:pt x="9576851" y="5874316"/>
                  <a:pt x="9578726" y="5874316"/>
                </a:cubicBezTo>
                <a:close/>
                <a:moveTo>
                  <a:pt x="11085554" y="5874315"/>
                </a:moveTo>
                <a:cubicBezTo>
                  <a:pt x="11090242" y="5874315"/>
                  <a:pt x="11094931" y="5876193"/>
                  <a:pt x="11099619" y="5879009"/>
                </a:cubicBezTo>
                <a:cubicBezTo>
                  <a:pt x="11104307" y="5881825"/>
                  <a:pt x="11108996" y="5886518"/>
                  <a:pt x="11113684" y="5892150"/>
                </a:cubicBezTo>
                <a:lnTo>
                  <a:pt x="11112746" y="5892150"/>
                </a:lnTo>
                <a:lnTo>
                  <a:pt x="11112746" y="5929695"/>
                </a:lnTo>
                <a:cubicBezTo>
                  <a:pt x="11109933" y="5932511"/>
                  <a:pt x="11108058" y="5935327"/>
                  <a:pt x="11105245" y="5938143"/>
                </a:cubicBezTo>
                <a:cubicBezTo>
                  <a:pt x="11102432" y="5940021"/>
                  <a:pt x="11099619" y="5941898"/>
                  <a:pt x="11097743" y="5943775"/>
                </a:cubicBezTo>
                <a:cubicBezTo>
                  <a:pt x="11095868" y="5944714"/>
                  <a:pt x="11093055" y="5945652"/>
                  <a:pt x="11091180" y="5946591"/>
                </a:cubicBezTo>
                <a:cubicBezTo>
                  <a:pt x="11089305" y="5947530"/>
                  <a:pt x="11086491" y="5947530"/>
                  <a:pt x="11084616" y="5947530"/>
                </a:cubicBezTo>
                <a:cubicBezTo>
                  <a:pt x="11079928" y="5947530"/>
                  <a:pt x="11076177" y="5946591"/>
                  <a:pt x="11073364" y="5944714"/>
                </a:cubicBezTo>
                <a:cubicBezTo>
                  <a:pt x="11070552" y="5942837"/>
                  <a:pt x="11067738" y="5940021"/>
                  <a:pt x="11065863" y="5936266"/>
                </a:cubicBezTo>
                <a:cubicBezTo>
                  <a:pt x="11063988" y="5932511"/>
                  <a:pt x="11063050" y="5928757"/>
                  <a:pt x="11062112" y="5924064"/>
                </a:cubicBezTo>
                <a:cubicBezTo>
                  <a:pt x="11061175" y="5919370"/>
                  <a:pt x="11061175" y="5914677"/>
                  <a:pt x="11061175" y="5909984"/>
                </a:cubicBezTo>
                <a:cubicBezTo>
                  <a:pt x="11061175" y="5905291"/>
                  <a:pt x="11061175" y="5900597"/>
                  <a:pt x="11062112" y="5896843"/>
                </a:cubicBezTo>
                <a:cubicBezTo>
                  <a:pt x="11063050" y="5893088"/>
                  <a:pt x="11064925" y="5889334"/>
                  <a:pt x="11066801" y="5885579"/>
                </a:cubicBezTo>
                <a:cubicBezTo>
                  <a:pt x="11068676" y="5881825"/>
                  <a:pt x="11071489" y="5879009"/>
                  <a:pt x="11074302" y="5877131"/>
                </a:cubicBezTo>
                <a:cubicBezTo>
                  <a:pt x="11077115" y="5875254"/>
                  <a:pt x="11080866" y="5874315"/>
                  <a:pt x="11085554" y="5874315"/>
                </a:cubicBezTo>
                <a:close/>
                <a:moveTo>
                  <a:pt x="10652353" y="5874315"/>
                </a:moveTo>
                <a:cubicBezTo>
                  <a:pt x="10657042" y="5874315"/>
                  <a:pt x="10661730" y="5876193"/>
                  <a:pt x="10666418" y="5879009"/>
                </a:cubicBezTo>
                <a:cubicBezTo>
                  <a:pt x="10671107" y="5881825"/>
                  <a:pt x="10675795" y="5886518"/>
                  <a:pt x="10680483" y="5892150"/>
                </a:cubicBezTo>
                <a:lnTo>
                  <a:pt x="10679546" y="5892150"/>
                </a:lnTo>
                <a:lnTo>
                  <a:pt x="10679546" y="5929695"/>
                </a:lnTo>
                <a:cubicBezTo>
                  <a:pt x="10676733" y="5932511"/>
                  <a:pt x="10674857" y="5935327"/>
                  <a:pt x="10672044" y="5938143"/>
                </a:cubicBezTo>
                <a:cubicBezTo>
                  <a:pt x="10669231" y="5940021"/>
                  <a:pt x="10666418" y="5941898"/>
                  <a:pt x="10664543" y="5943775"/>
                </a:cubicBezTo>
                <a:cubicBezTo>
                  <a:pt x="10662668" y="5944714"/>
                  <a:pt x="10659855" y="5945652"/>
                  <a:pt x="10657979" y="5946591"/>
                </a:cubicBezTo>
                <a:cubicBezTo>
                  <a:pt x="10656104" y="5947530"/>
                  <a:pt x="10653291" y="5947530"/>
                  <a:pt x="10651416" y="5947530"/>
                </a:cubicBezTo>
                <a:cubicBezTo>
                  <a:pt x="10646727" y="5947530"/>
                  <a:pt x="10642977" y="5946591"/>
                  <a:pt x="10640164" y="5944714"/>
                </a:cubicBezTo>
                <a:cubicBezTo>
                  <a:pt x="10637351" y="5942837"/>
                  <a:pt x="10634538" y="5940021"/>
                  <a:pt x="10632662" y="5936266"/>
                </a:cubicBezTo>
                <a:cubicBezTo>
                  <a:pt x="10630787" y="5932511"/>
                  <a:pt x="10629849" y="5928757"/>
                  <a:pt x="10628912" y="5924064"/>
                </a:cubicBezTo>
                <a:cubicBezTo>
                  <a:pt x="10627974" y="5919370"/>
                  <a:pt x="10627974" y="5914677"/>
                  <a:pt x="10627974" y="5909984"/>
                </a:cubicBezTo>
                <a:cubicBezTo>
                  <a:pt x="10627974" y="5905291"/>
                  <a:pt x="10627974" y="5900597"/>
                  <a:pt x="10628912" y="5896843"/>
                </a:cubicBezTo>
                <a:cubicBezTo>
                  <a:pt x="10629849" y="5893088"/>
                  <a:pt x="10631725" y="5889334"/>
                  <a:pt x="10633600" y="5885579"/>
                </a:cubicBezTo>
                <a:cubicBezTo>
                  <a:pt x="10635475" y="5881825"/>
                  <a:pt x="10638288" y="5879009"/>
                  <a:pt x="10641101" y="5877131"/>
                </a:cubicBezTo>
                <a:cubicBezTo>
                  <a:pt x="10643914" y="5875254"/>
                  <a:pt x="10647665" y="5874315"/>
                  <a:pt x="10652353" y="5874315"/>
                </a:cubicBezTo>
                <a:close/>
                <a:moveTo>
                  <a:pt x="10975847" y="5873377"/>
                </a:moveTo>
                <a:cubicBezTo>
                  <a:pt x="10981474" y="5873377"/>
                  <a:pt x="10986162" y="5874316"/>
                  <a:pt x="10989912" y="5876193"/>
                </a:cubicBezTo>
                <a:cubicBezTo>
                  <a:pt x="10993663" y="5878070"/>
                  <a:pt x="10997413" y="5880886"/>
                  <a:pt x="10999289" y="5884641"/>
                </a:cubicBezTo>
                <a:cubicBezTo>
                  <a:pt x="11001164" y="5888395"/>
                  <a:pt x="11003040" y="5892150"/>
                  <a:pt x="11003977" y="5896843"/>
                </a:cubicBezTo>
                <a:cubicBezTo>
                  <a:pt x="11004915" y="5901536"/>
                  <a:pt x="11005853" y="5907168"/>
                  <a:pt x="11005853" y="5911861"/>
                </a:cubicBezTo>
                <a:cubicBezTo>
                  <a:pt x="11005853" y="5917493"/>
                  <a:pt x="11005853" y="5922186"/>
                  <a:pt x="11003977" y="5926880"/>
                </a:cubicBezTo>
                <a:cubicBezTo>
                  <a:pt x="11002102" y="5931573"/>
                  <a:pt x="11001164" y="5935328"/>
                  <a:pt x="10998351" y="5939082"/>
                </a:cubicBezTo>
                <a:cubicBezTo>
                  <a:pt x="10995539" y="5941898"/>
                  <a:pt x="10992725" y="5944714"/>
                  <a:pt x="10988975" y="5946591"/>
                </a:cubicBezTo>
                <a:cubicBezTo>
                  <a:pt x="10985224" y="5948469"/>
                  <a:pt x="10980536" y="5949407"/>
                  <a:pt x="10975847" y="5949407"/>
                </a:cubicBezTo>
                <a:cubicBezTo>
                  <a:pt x="10970221" y="5949407"/>
                  <a:pt x="10965533" y="5948469"/>
                  <a:pt x="10961782" y="5946591"/>
                </a:cubicBezTo>
                <a:cubicBezTo>
                  <a:pt x="10958032" y="5944714"/>
                  <a:pt x="10954281" y="5941898"/>
                  <a:pt x="10952406" y="5938143"/>
                </a:cubicBezTo>
                <a:cubicBezTo>
                  <a:pt x="10950530" y="5934389"/>
                  <a:pt x="10948655" y="5930634"/>
                  <a:pt x="10947717" y="5925941"/>
                </a:cubicBezTo>
                <a:cubicBezTo>
                  <a:pt x="10946780" y="5921248"/>
                  <a:pt x="10945842" y="5916555"/>
                  <a:pt x="10945842" y="5910923"/>
                </a:cubicBezTo>
                <a:cubicBezTo>
                  <a:pt x="10945842" y="5905291"/>
                  <a:pt x="10946780" y="5900598"/>
                  <a:pt x="10947717" y="5895904"/>
                </a:cubicBezTo>
                <a:cubicBezTo>
                  <a:pt x="10949593" y="5891211"/>
                  <a:pt x="10950530" y="5887457"/>
                  <a:pt x="10953344" y="5883702"/>
                </a:cubicBezTo>
                <a:cubicBezTo>
                  <a:pt x="10956157" y="5880886"/>
                  <a:pt x="10958969" y="5878070"/>
                  <a:pt x="10962720" y="5876193"/>
                </a:cubicBezTo>
                <a:cubicBezTo>
                  <a:pt x="10966471" y="5874316"/>
                  <a:pt x="10970221" y="5873377"/>
                  <a:pt x="10975847" y="5873377"/>
                </a:cubicBezTo>
                <a:close/>
                <a:moveTo>
                  <a:pt x="10547335" y="5873377"/>
                </a:moveTo>
                <a:cubicBezTo>
                  <a:pt x="10555774" y="5873377"/>
                  <a:pt x="10561400" y="5875254"/>
                  <a:pt x="10566088" y="5880886"/>
                </a:cubicBezTo>
                <a:cubicBezTo>
                  <a:pt x="10570777" y="5886518"/>
                  <a:pt x="10572652" y="5893088"/>
                  <a:pt x="10572652" y="5902475"/>
                </a:cubicBezTo>
                <a:lnTo>
                  <a:pt x="10572652" y="5903413"/>
                </a:lnTo>
                <a:lnTo>
                  <a:pt x="10521080" y="5903413"/>
                </a:lnTo>
                <a:cubicBezTo>
                  <a:pt x="10521080" y="5899659"/>
                  <a:pt x="10522018" y="5895904"/>
                  <a:pt x="10522956" y="5892150"/>
                </a:cubicBezTo>
                <a:cubicBezTo>
                  <a:pt x="10523893" y="5888395"/>
                  <a:pt x="10525769" y="5885579"/>
                  <a:pt x="10527644" y="5882763"/>
                </a:cubicBezTo>
                <a:cubicBezTo>
                  <a:pt x="10530457" y="5879947"/>
                  <a:pt x="10533270" y="5878070"/>
                  <a:pt x="10536083" y="5876193"/>
                </a:cubicBezTo>
                <a:cubicBezTo>
                  <a:pt x="10538896" y="5874315"/>
                  <a:pt x="10542647" y="5873377"/>
                  <a:pt x="10547335" y="5873377"/>
                </a:cubicBezTo>
                <a:close/>
                <a:moveTo>
                  <a:pt x="9761572" y="5873377"/>
                </a:moveTo>
                <a:cubicBezTo>
                  <a:pt x="9767198" y="5873377"/>
                  <a:pt x="9771886" y="5874315"/>
                  <a:pt x="9775637" y="5876193"/>
                </a:cubicBezTo>
                <a:cubicBezTo>
                  <a:pt x="9779387" y="5878070"/>
                  <a:pt x="9783138" y="5880886"/>
                  <a:pt x="9785013" y="5884640"/>
                </a:cubicBezTo>
                <a:cubicBezTo>
                  <a:pt x="9786889" y="5888395"/>
                  <a:pt x="9788764" y="5892150"/>
                  <a:pt x="9789701" y="5896843"/>
                </a:cubicBezTo>
                <a:cubicBezTo>
                  <a:pt x="9790639" y="5901536"/>
                  <a:pt x="9791577" y="5907168"/>
                  <a:pt x="9791577" y="5911861"/>
                </a:cubicBezTo>
                <a:cubicBezTo>
                  <a:pt x="9791577" y="5917493"/>
                  <a:pt x="9791577" y="5922186"/>
                  <a:pt x="9789701" y="5926880"/>
                </a:cubicBezTo>
                <a:cubicBezTo>
                  <a:pt x="9787826" y="5931573"/>
                  <a:pt x="9786889" y="5935327"/>
                  <a:pt x="9784076" y="5939082"/>
                </a:cubicBezTo>
                <a:cubicBezTo>
                  <a:pt x="9781263" y="5941898"/>
                  <a:pt x="9778450" y="5944714"/>
                  <a:pt x="9774699" y="5946591"/>
                </a:cubicBezTo>
                <a:cubicBezTo>
                  <a:pt x="9770948" y="5948468"/>
                  <a:pt x="9766260" y="5949407"/>
                  <a:pt x="9761572" y="5949407"/>
                </a:cubicBezTo>
                <a:cubicBezTo>
                  <a:pt x="9755946" y="5949407"/>
                  <a:pt x="9751257" y="5948468"/>
                  <a:pt x="9747507" y="5946591"/>
                </a:cubicBezTo>
                <a:cubicBezTo>
                  <a:pt x="9743756" y="5944714"/>
                  <a:pt x="9740005" y="5941898"/>
                  <a:pt x="9738130" y="5938143"/>
                </a:cubicBezTo>
                <a:cubicBezTo>
                  <a:pt x="9736255" y="5934389"/>
                  <a:pt x="9734379" y="5930634"/>
                  <a:pt x="9733442" y="5925941"/>
                </a:cubicBezTo>
                <a:cubicBezTo>
                  <a:pt x="9732504" y="5921248"/>
                  <a:pt x="9731566" y="5916554"/>
                  <a:pt x="9731566" y="5910923"/>
                </a:cubicBezTo>
                <a:cubicBezTo>
                  <a:pt x="9731566" y="5905291"/>
                  <a:pt x="9732504" y="5900597"/>
                  <a:pt x="9733442" y="5895904"/>
                </a:cubicBezTo>
                <a:cubicBezTo>
                  <a:pt x="9735317" y="5891211"/>
                  <a:pt x="9736255" y="5887456"/>
                  <a:pt x="9739068" y="5883702"/>
                </a:cubicBezTo>
                <a:cubicBezTo>
                  <a:pt x="9741881" y="5880886"/>
                  <a:pt x="9744694" y="5878070"/>
                  <a:pt x="9748444" y="5876193"/>
                </a:cubicBezTo>
                <a:cubicBezTo>
                  <a:pt x="9752195" y="5874315"/>
                  <a:pt x="9755946" y="5873377"/>
                  <a:pt x="9761572" y="5873377"/>
                </a:cubicBezTo>
                <a:close/>
                <a:moveTo>
                  <a:pt x="9261795" y="5873377"/>
                </a:moveTo>
                <a:cubicBezTo>
                  <a:pt x="9267421" y="5873377"/>
                  <a:pt x="9272110" y="5874315"/>
                  <a:pt x="9275860" y="5876193"/>
                </a:cubicBezTo>
                <a:cubicBezTo>
                  <a:pt x="9279611" y="5878070"/>
                  <a:pt x="9283361" y="5880886"/>
                  <a:pt x="9285237" y="5884640"/>
                </a:cubicBezTo>
                <a:cubicBezTo>
                  <a:pt x="9287112" y="5888395"/>
                  <a:pt x="9288987" y="5892150"/>
                  <a:pt x="9289925" y="5896843"/>
                </a:cubicBezTo>
                <a:cubicBezTo>
                  <a:pt x="9290863" y="5901536"/>
                  <a:pt x="9291801" y="5907168"/>
                  <a:pt x="9291801" y="5911861"/>
                </a:cubicBezTo>
                <a:cubicBezTo>
                  <a:pt x="9291801" y="5917493"/>
                  <a:pt x="9291801" y="5922186"/>
                  <a:pt x="9289925" y="5926880"/>
                </a:cubicBezTo>
                <a:cubicBezTo>
                  <a:pt x="9288050" y="5931573"/>
                  <a:pt x="9287112" y="5935327"/>
                  <a:pt x="9284299" y="5939082"/>
                </a:cubicBezTo>
                <a:cubicBezTo>
                  <a:pt x="9281486" y="5941898"/>
                  <a:pt x="9278673" y="5944714"/>
                  <a:pt x="9274923" y="5946591"/>
                </a:cubicBezTo>
                <a:cubicBezTo>
                  <a:pt x="9271172" y="5948468"/>
                  <a:pt x="9266484" y="5949407"/>
                  <a:pt x="9261795" y="5949407"/>
                </a:cubicBezTo>
                <a:cubicBezTo>
                  <a:pt x="9256169" y="5949407"/>
                  <a:pt x="9251481" y="5948468"/>
                  <a:pt x="9247730" y="5946591"/>
                </a:cubicBezTo>
                <a:cubicBezTo>
                  <a:pt x="9243980" y="5944714"/>
                  <a:pt x="9240229" y="5941898"/>
                  <a:pt x="9238354" y="5938143"/>
                </a:cubicBezTo>
                <a:cubicBezTo>
                  <a:pt x="9236478" y="5934389"/>
                  <a:pt x="9234603" y="5930634"/>
                  <a:pt x="9233665" y="5925941"/>
                </a:cubicBezTo>
                <a:cubicBezTo>
                  <a:pt x="9232728" y="5921248"/>
                  <a:pt x="9231790" y="5916554"/>
                  <a:pt x="9231790" y="5910923"/>
                </a:cubicBezTo>
                <a:cubicBezTo>
                  <a:pt x="9231790" y="5905291"/>
                  <a:pt x="9232728" y="5900597"/>
                  <a:pt x="9233665" y="5895904"/>
                </a:cubicBezTo>
                <a:cubicBezTo>
                  <a:pt x="9235541" y="5891211"/>
                  <a:pt x="9236478" y="5887456"/>
                  <a:pt x="9239291" y="5883702"/>
                </a:cubicBezTo>
                <a:cubicBezTo>
                  <a:pt x="9242104" y="5880886"/>
                  <a:pt x="9244917" y="5878070"/>
                  <a:pt x="9248668" y="5876193"/>
                </a:cubicBezTo>
                <a:cubicBezTo>
                  <a:pt x="9252419" y="5874315"/>
                  <a:pt x="9256169" y="5873377"/>
                  <a:pt x="9261795" y="5873377"/>
                </a:cubicBezTo>
                <a:close/>
                <a:moveTo>
                  <a:pt x="8826719" y="5873377"/>
                </a:moveTo>
                <a:cubicBezTo>
                  <a:pt x="8832345" y="5873377"/>
                  <a:pt x="8837034" y="5874315"/>
                  <a:pt x="8840784" y="5876193"/>
                </a:cubicBezTo>
                <a:cubicBezTo>
                  <a:pt x="8844535" y="5878070"/>
                  <a:pt x="8848285" y="5880886"/>
                  <a:pt x="8850161" y="5884640"/>
                </a:cubicBezTo>
                <a:cubicBezTo>
                  <a:pt x="8852036" y="5888395"/>
                  <a:pt x="8853911" y="5892150"/>
                  <a:pt x="8854849" y="5896843"/>
                </a:cubicBezTo>
                <a:cubicBezTo>
                  <a:pt x="8855787" y="5901536"/>
                  <a:pt x="8856724" y="5907168"/>
                  <a:pt x="8856724" y="5911861"/>
                </a:cubicBezTo>
                <a:cubicBezTo>
                  <a:pt x="8856724" y="5917493"/>
                  <a:pt x="8856724" y="5922186"/>
                  <a:pt x="8854849" y="5926880"/>
                </a:cubicBezTo>
                <a:cubicBezTo>
                  <a:pt x="8852974" y="5931573"/>
                  <a:pt x="8852036" y="5935327"/>
                  <a:pt x="8849223" y="5939082"/>
                </a:cubicBezTo>
                <a:cubicBezTo>
                  <a:pt x="8846410" y="5941898"/>
                  <a:pt x="8843597" y="5944714"/>
                  <a:pt x="8839847" y="5946591"/>
                </a:cubicBezTo>
                <a:cubicBezTo>
                  <a:pt x="8836096" y="5948468"/>
                  <a:pt x="8831408" y="5949407"/>
                  <a:pt x="8826719" y="5949407"/>
                </a:cubicBezTo>
                <a:cubicBezTo>
                  <a:pt x="8821093" y="5949407"/>
                  <a:pt x="8816405" y="5948468"/>
                  <a:pt x="8812654" y="5946591"/>
                </a:cubicBezTo>
                <a:cubicBezTo>
                  <a:pt x="8808904" y="5944714"/>
                  <a:pt x="8805153" y="5941898"/>
                  <a:pt x="8803278" y="5938143"/>
                </a:cubicBezTo>
                <a:cubicBezTo>
                  <a:pt x="8801402" y="5934389"/>
                  <a:pt x="8799527" y="5930634"/>
                  <a:pt x="8798589" y="5925941"/>
                </a:cubicBezTo>
                <a:cubicBezTo>
                  <a:pt x="8797652" y="5921248"/>
                  <a:pt x="8796714" y="5916554"/>
                  <a:pt x="8796714" y="5910923"/>
                </a:cubicBezTo>
                <a:cubicBezTo>
                  <a:pt x="8796714" y="5905291"/>
                  <a:pt x="8797652" y="5900597"/>
                  <a:pt x="8798589" y="5895904"/>
                </a:cubicBezTo>
                <a:cubicBezTo>
                  <a:pt x="8800464" y="5891211"/>
                  <a:pt x="8801402" y="5887456"/>
                  <a:pt x="8804215" y="5883702"/>
                </a:cubicBezTo>
                <a:cubicBezTo>
                  <a:pt x="8807028" y="5880886"/>
                  <a:pt x="8809841" y="5878070"/>
                  <a:pt x="8813592" y="5876193"/>
                </a:cubicBezTo>
                <a:cubicBezTo>
                  <a:pt x="8817343" y="5874315"/>
                  <a:pt x="8821093" y="5873377"/>
                  <a:pt x="8826719" y="5873377"/>
                </a:cubicBezTo>
                <a:close/>
                <a:moveTo>
                  <a:pt x="7985633" y="5873377"/>
                </a:moveTo>
                <a:cubicBezTo>
                  <a:pt x="7994072" y="5873377"/>
                  <a:pt x="7999698" y="5875254"/>
                  <a:pt x="8004386" y="5880886"/>
                </a:cubicBezTo>
                <a:cubicBezTo>
                  <a:pt x="8009074" y="5886518"/>
                  <a:pt x="8010950" y="5893088"/>
                  <a:pt x="8010950" y="5902475"/>
                </a:cubicBezTo>
                <a:lnTo>
                  <a:pt x="8010950" y="5903413"/>
                </a:lnTo>
                <a:lnTo>
                  <a:pt x="7959378" y="5903413"/>
                </a:lnTo>
                <a:cubicBezTo>
                  <a:pt x="7959378" y="5899659"/>
                  <a:pt x="7960316" y="5895904"/>
                  <a:pt x="7961254" y="5892150"/>
                </a:cubicBezTo>
                <a:cubicBezTo>
                  <a:pt x="7962191" y="5888395"/>
                  <a:pt x="7964067" y="5885579"/>
                  <a:pt x="7965942" y="5882763"/>
                </a:cubicBezTo>
                <a:cubicBezTo>
                  <a:pt x="7968755" y="5879947"/>
                  <a:pt x="7971568" y="5878070"/>
                  <a:pt x="7974381" y="5876193"/>
                </a:cubicBezTo>
                <a:cubicBezTo>
                  <a:pt x="7977194" y="5874315"/>
                  <a:pt x="7980944" y="5873377"/>
                  <a:pt x="7985633" y="5873377"/>
                </a:cubicBezTo>
                <a:close/>
                <a:moveTo>
                  <a:pt x="9866589" y="5872439"/>
                </a:moveTo>
                <a:cubicBezTo>
                  <a:pt x="9873153" y="5872439"/>
                  <a:pt x="9877842" y="5874316"/>
                  <a:pt x="9881592" y="5878071"/>
                </a:cubicBezTo>
                <a:cubicBezTo>
                  <a:pt x="9885343" y="5881825"/>
                  <a:pt x="9887218" y="5886518"/>
                  <a:pt x="9887218" y="5893089"/>
                </a:cubicBezTo>
                <a:cubicBezTo>
                  <a:pt x="9887218" y="5895905"/>
                  <a:pt x="9887218" y="5898721"/>
                  <a:pt x="9887218" y="5901537"/>
                </a:cubicBezTo>
                <a:cubicBezTo>
                  <a:pt x="9886281" y="5904353"/>
                  <a:pt x="9885343" y="5906230"/>
                  <a:pt x="9883467" y="5908107"/>
                </a:cubicBezTo>
                <a:cubicBezTo>
                  <a:pt x="9881592" y="5909985"/>
                  <a:pt x="9879717" y="5911862"/>
                  <a:pt x="9876904" y="5912800"/>
                </a:cubicBezTo>
                <a:cubicBezTo>
                  <a:pt x="9874091" y="5913739"/>
                  <a:pt x="9871278" y="5914678"/>
                  <a:pt x="9867527" y="5914678"/>
                </a:cubicBezTo>
                <a:cubicBezTo>
                  <a:pt x="9860963" y="5914678"/>
                  <a:pt x="9856275" y="5912800"/>
                  <a:pt x="9852525" y="5909046"/>
                </a:cubicBezTo>
                <a:cubicBezTo>
                  <a:pt x="9848774" y="5905291"/>
                  <a:pt x="9846898" y="5900598"/>
                  <a:pt x="9846898" y="5894028"/>
                </a:cubicBezTo>
                <a:cubicBezTo>
                  <a:pt x="9846898" y="5891212"/>
                  <a:pt x="9846898" y="5887457"/>
                  <a:pt x="9847836" y="5885580"/>
                </a:cubicBezTo>
                <a:cubicBezTo>
                  <a:pt x="9848774" y="5883702"/>
                  <a:pt x="9849712" y="5880887"/>
                  <a:pt x="9851587" y="5879009"/>
                </a:cubicBezTo>
                <a:cubicBezTo>
                  <a:pt x="9853462" y="5877132"/>
                  <a:pt x="9855337" y="5875255"/>
                  <a:pt x="9858151" y="5874316"/>
                </a:cubicBezTo>
                <a:cubicBezTo>
                  <a:pt x="9860026" y="5873377"/>
                  <a:pt x="9862839" y="5872439"/>
                  <a:pt x="9866589" y="5872439"/>
                </a:cubicBezTo>
                <a:close/>
                <a:moveTo>
                  <a:pt x="8086901" y="5872439"/>
                </a:moveTo>
                <a:cubicBezTo>
                  <a:pt x="8093464" y="5872439"/>
                  <a:pt x="8098153" y="5874316"/>
                  <a:pt x="8101903" y="5878071"/>
                </a:cubicBezTo>
                <a:cubicBezTo>
                  <a:pt x="8105654" y="5881825"/>
                  <a:pt x="8107529" y="5886518"/>
                  <a:pt x="8107529" y="5893089"/>
                </a:cubicBezTo>
                <a:cubicBezTo>
                  <a:pt x="8107529" y="5895905"/>
                  <a:pt x="8106592" y="5898721"/>
                  <a:pt x="8107529" y="5901537"/>
                </a:cubicBezTo>
                <a:cubicBezTo>
                  <a:pt x="8106592" y="5904353"/>
                  <a:pt x="8105654" y="5906230"/>
                  <a:pt x="8103779" y="5908107"/>
                </a:cubicBezTo>
                <a:cubicBezTo>
                  <a:pt x="8101903" y="5909985"/>
                  <a:pt x="8100028" y="5911862"/>
                  <a:pt x="8097215" y="5912800"/>
                </a:cubicBezTo>
                <a:cubicBezTo>
                  <a:pt x="8094402" y="5913739"/>
                  <a:pt x="8091589" y="5914678"/>
                  <a:pt x="8087838" y="5914678"/>
                </a:cubicBezTo>
                <a:cubicBezTo>
                  <a:pt x="8081275" y="5914678"/>
                  <a:pt x="8076586" y="5912800"/>
                  <a:pt x="8072836" y="5909046"/>
                </a:cubicBezTo>
                <a:cubicBezTo>
                  <a:pt x="8069085" y="5905291"/>
                  <a:pt x="8067210" y="5900598"/>
                  <a:pt x="8067210" y="5894028"/>
                </a:cubicBezTo>
                <a:cubicBezTo>
                  <a:pt x="8067210" y="5891212"/>
                  <a:pt x="8067210" y="5888396"/>
                  <a:pt x="8068147" y="5885580"/>
                </a:cubicBezTo>
                <a:cubicBezTo>
                  <a:pt x="8069085" y="5883702"/>
                  <a:pt x="8070023" y="5880887"/>
                  <a:pt x="8071898" y="5879009"/>
                </a:cubicBezTo>
                <a:cubicBezTo>
                  <a:pt x="8073773" y="5877132"/>
                  <a:pt x="8075649" y="5875255"/>
                  <a:pt x="8078462" y="5874316"/>
                </a:cubicBezTo>
                <a:cubicBezTo>
                  <a:pt x="8080337" y="5873377"/>
                  <a:pt x="8083150" y="5872439"/>
                  <a:pt x="8086901" y="5872439"/>
                </a:cubicBezTo>
                <a:close/>
                <a:moveTo>
                  <a:pt x="11386544" y="5863052"/>
                </a:moveTo>
                <a:cubicBezTo>
                  <a:pt x="11382794" y="5863052"/>
                  <a:pt x="11379043" y="5863052"/>
                  <a:pt x="11375293" y="5863991"/>
                </a:cubicBezTo>
                <a:cubicBezTo>
                  <a:pt x="11371542" y="5864929"/>
                  <a:pt x="11367791" y="5865868"/>
                  <a:pt x="11364978" y="5866806"/>
                </a:cubicBezTo>
                <a:cubicBezTo>
                  <a:pt x="11361228" y="5867745"/>
                  <a:pt x="11358415" y="5869622"/>
                  <a:pt x="11356540" y="5870561"/>
                </a:cubicBezTo>
                <a:cubicBezTo>
                  <a:pt x="11354664" y="5871500"/>
                  <a:pt x="11352789" y="5872438"/>
                  <a:pt x="11351851" y="5873377"/>
                </a:cubicBezTo>
                <a:cubicBezTo>
                  <a:pt x="11350913" y="5874316"/>
                  <a:pt x="11349976" y="5875254"/>
                  <a:pt x="11349976" y="5876193"/>
                </a:cubicBezTo>
                <a:cubicBezTo>
                  <a:pt x="11349976" y="5877132"/>
                  <a:pt x="11349976" y="5878070"/>
                  <a:pt x="11349976" y="5879948"/>
                </a:cubicBezTo>
                <a:cubicBezTo>
                  <a:pt x="11349976" y="5880886"/>
                  <a:pt x="11349976" y="5881825"/>
                  <a:pt x="11349976" y="5882763"/>
                </a:cubicBezTo>
                <a:cubicBezTo>
                  <a:pt x="11349976" y="5883702"/>
                  <a:pt x="11350913" y="5883702"/>
                  <a:pt x="11350913" y="5884641"/>
                </a:cubicBezTo>
                <a:cubicBezTo>
                  <a:pt x="11350913" y="5884641"/>
                  <a:pt x="11350913" y="5885579"/>
                  <a:pt x="11351851" y="5885579"/>
                </a:cubicBezTo>
                <a:cubicBezTo>
                  <a:pt x="11352789" y="5885579"/>
                  <a:pt x="11352789" y="5885579"/>
                  <a:pt x="11353726" y="5885579"/>
                </a:cubicBezTo>
                <a:cubicBezTo>
                  <a:pt x="11354664" y="5885579"/>
                  <a:pt x="11355602" y="5884641"/>
                  <a:pt x="11357477" y="5883702"/>
                </a:cubicBezTo>
                <a:cubicBezTo>
                  <a:pt x="11359353" y="5882763"/>
                  <a:pt x="11361228" y="5880886"/>
                  <a:pt x="11364041" y="5879948"/>
                </a:cubicBezTo>
                <a:cubicBezTo>
                  <a:pt x="11366854" y="5878070"/>
                  <a:pt x="11369667" y="5877132"/>
                  <a:pt x="11373418" y="5876193"/>
                </a:cubicBezTo>
                <a:cubicBezTo>
                  <a:pt x="11376230" y="5875254"/>
                  <a:pt x="11379981" y="5874316"/>
                  <a:pt x="11384670" y="5874316"/>
                </a:cubicBezTo>
                <a:cubicBezTo>
                  <a:pt x="11388420" y="5874316"/>
                  <a:pt x="11392171" y="5875254"/>
                  <a:pt x="11394984" y="5876193"/>
                </a:cubicBezTo>
                <a:cubicBezTo>
                  <a:pt x="11397797" y="5877132"/>
                  <a:pt x="11399672" y="5878070"/>
                  <a:pt x="11401547" y="5879948"/>
                </a:cubicBezTo>
                <a:cubicBezTo>
                  <a:pt x="11403423" y="5881825"/>
                  <a:pt x="11404360" y="5883702"/>
                  <a:pt x="11405298" y="5886518"/>
                </a:cubicBezTo>
                <a:cubicBezTo>
                  <a:pt x="11406236" y="5889334"/>
                  <a:pt x="11406236" y="5892150"/>
                  <a:pt x="11406236" y="5895905"/>
                </a:cubicBezTo>
                <a:lnTo>
                  <a:pt x="11406236" y="5903414"/>
                </a:lnTo>
                <a:lnTo>
                  <a:pt x="11393108" y="5903414"/>
                </a:lnTo>
                <a:cubicBezTo>
                  <a:pt x="11385607" y="5903414"/>
                  <a:pt x="11379043" y="5904352"/>
                  <a:pt x="11373418" y="5905291"/>
                </a:cubicBezTo>
                <a:cubicBezTo>
                  <a:pt x="11367791" y="5906230"/>
                  <a:pt x="11362165" y="5909046"/>
                  <a:pt x="11358415" y="5910923"/>
                </a:cubicBezTo>
                <a:cubicBezTo>
                  <a:pt x="11354664" y="5912800"/>
                  <a:pt x="11350913" y="5916555"/>
                  <a:pt x="11349038" y="5920309"/>
                </a:cubicBezTo>
                <a:cubicBezTo>
                  <a:pt x="11347163" y="5924064"/>
                  <a:pt x="11346225" y="5928757"/>
                  <a:pt x="11346225" y="5934389"/>
                </a:cubicBezTo>
                <a:cubicBezTo>
                  <a:pt x="11346225" y="5939082"/>
                  <a:pt x="11347163" y="5942837"/>
                  <a:pt x="11349038" y="5946591"/>
                </a:cubicBezTo>
                <a:cubicBezTo>
                  <a:pt x="11350913" y="5950346"/>
                  <a:pt x="11352789" y="5953162"/>
                  <a:pt x="11355602" y="5955978"/>
                </a:cubicBezTo>
                <a:cubicBezTo>
                  <a:pt x="11358415" y="5958794"/>
                  <a:pt x="11362165" y="5960671"/>
                  <a:pt x="11365916" y="5961610"/>
                </a:cubicBezTo>
                <a:cubicBezTo>
                  <a:pt x="11369667" y="5962548"/>
                  <a:pt x="11374355" y="5963487"/>
                  <a:pt x="11379043" y="5963487"/>
                </a:cubicBezTo>
                <a:cubicBezTo>
                  <a:pt x="11384670" y="5963487"/>
                  <a:pt x="11390295" y="5962548"/>
                  <a:pt x="11394984" y="5959732"/>
                </a:cubicBezTo>
                <a:cubicBezTo>
                  <a:pt x="11400609" y="5956917"/>
                  <a:pt x="11405298" y="5954101"/>
                  <a:pt x="11409049" y="5949407"/>
                </a:cubicBezTo>
                <a:lnTo>
                  <a:pt x="11409049" y="5958794"/>
                </a:lnTo>
                <a:cubicBezTo>
                  <a:pt x="11409049" y="5959732"/>
                  <a:pt x="11409049" y="5960671"/>
                  <a:pt x="11409986" y="5960671"/>
                </a:cubicBezTo>
                <a:cubicBezTo>
                  <a:pt x="11410924" y="5960671"/>
                  <a:pt x="11411862" y="5961610"/>
                  <a:pt x="11412800" y="5961610"/>
                </a:cubicBezTo>
                <a:cubicBezTo>
                  <a:pt x="11413737" y="5961610"/>
                  <a:pt x="11415612" y="5961610"/>
                  <a:pt x="11417488" y="5961610"/>
                </a:cubicBezTo>
                <a:cubicBezTo>
                  <a:pt x="11419363" y="5961610"/>
                  <a:pt x="11421238" y="5961610"/>
                  <a:pt x="11422176" y="5961610"/>
                </a:cubicBezTo>
                <a:cubicBezTo>
                  <a:pt x="11423114" y="5961610"/>
                  <a:pt x="11423114" y="5960671"/>
                  <a:pt x="11424051" y="5960671"/>
                </a:cubicBezTo>
                <a:cubicBezTo>
                  <a:pt x="11424989" y="5960671"/>
                  <a:pt x="11424989" y="5959732"/>
                  <a:pt x="11424989" y="5958794"/>
                </a:cubicBezTo>
                <a:lnTo>
                  <a:pt x="11424051" y="5958794"/>
                </a:lnTo>
                <a:lnTo>
                  <a:pt x="11424051" y="5898720"/>
                </a:lnTo>
                <a:cubicBezTo>
                  <a:pt x="11424051" y="5892150"/>
                  <a:pt x="11423114" y="5887457"/>
                  <a:pt x="11422176" y="5882763"/>
                </a:cubicBezTo>
                <a:cubicBezTo>
                  <a:pt x="11420301" y="5878070"/>
                  <a:pt x="11418425" y="5874316"/>
                  <a:pt x="11415612" y="5871500"/>
                </a:cubicBezTo>
                <a:cubicBezTo>
                  <a:pt x="11412800" y="5868684"/>
                  <a:pt x="11409049" y="5866806"/>
                  <a:pt x="11404360" y="5864929"/>
                </a:cubicBezTo>
                <a:cubicBezTo>
                  <a:pt x="11398735" y="5863991"/>
                  <a:pt x="11393108" y="5863052"/>
                  <a:pt x="11386544" y="5863052"/>
                </a:cubicBezTo>
                <a:close/>
                <a:moveTo>
                  <a:pt x="10045684" y="5863052"/>
                </a:moveTo>
                <a:cubicBezTo>
                  <a:pt x="10041933" y="5863052"/>
                  <a:pt x="10038182" y="5863052"/>
                  <a:pt x="10034432" y="5863991"/>
                </a:cubicBezTo>
                <a:cubicBezTo>
                  <a:pt x="10030681" y="5864929"/>
                  <a:pt x="10026930" y="5865868"/>
                  <a:pt x="10024117" y="5866807"/>
                </a:cubicBezTo>
                <a:cubicBezTo>
                  <a:pt x="10020367" y="5867745"/>
                  <a:pt x="10017554" y="5869623"/>
                  <a:pt x="10015678" y="5870561"/>
                </a:cubicBezTo>
                <a:cubicBezTo>
                  <a:pt x="10013803" y="5871500"/>
                  <a:pt x="10011928" y="5872438"/>
                  <a:pt x="10010990" y="5873377"/>
                </a:cubicBezTo>
                <a:cubicBezTo>
                  <a:pt x="10010052" y="5874316"/>
                  <a:pt x="10009115" y="5875254"/>
                  <a:pt x="10009115" y="5876193"/>
                </a:cubicBezTo>
                <a:cubicBezTo>
                  <a:pt x="10009115" y="5877132"/>
                  <a:pt x="10009115" y="5878070"/>
                  <a:pt x="10009115" y="5879948"/>
                </a:cubicBezTo>
                <a:cubicBezTo>
                  <a:pt x="10009115" y="5880886"/>
                  <a:pt x="10009115" y="5881825"/>
                  <a:pt x="10009115" y="5882764"/>
                </a:cubicBezTo>
                <a:cubicBezTo>
                  <a:pt x="10009115" y="5883702"/>
                  <a:pt x="10010052" y="5883702"/>
                  <a:pt x="10010052" y="5884641"/>
                </a:cubicBezTo>
                <a:cubicBezTo>
                  <a:pt x="10010052" y="5884641"/>
                  <a:pt x="10010052" y="5885580"/>
                  <a:pt x="10010990" y="5885580"/>
                </a:cubicBezTo>
                <a:cubicBezTo>
                  <a:pt x="10011928" y="5885580"/>
                  <a:pt x="10011928" y="5885580"/>
                  <a:pt x="10012865" y="5885580"/>
                </a:cubicBezTo>
                <a:cubicBezTo>
                  <a:pt x="10013803" y="5885580"/>
                  <a:pt x="10014741" y="5884641"/>
                  <a:pt x="10016616" y="5883702"/>
                </a:cubicBezTo>
                <a:cubicBezTo>
                  <a:pt x="10018492" y="5882764"/>
                  <a:pt x="10020367" y="5880886"/>
                  <a:pt x="10023180" y="5879948"/>
                </a:cubicBezTo>
                <a:cubicBezTo>
                  <a:pt x="10025993" y="5878070"/>
                  <a:pt x="10028806" y="5877132"/>
                  <a:pt x="10032557" y="5876193"/>
                </a:cubicBezTo>
                <a:cubicBezTo>
                  <a:pt x="10035369" y="5875254"/>
                  <a:pt x="10039120" y="5874316"/>
                  <a:pt x="10043808" y="5874316"/>
                </a:cubicBezTo>
                <a:cubicBezTo>
                  <a:pt x="10047559" y="5874316"/>
                  <a:pt x="10051310" y="5875254"/>
                  <a:pt x="10054123" y="5876193"/>
                </a:cubicBezTo>
                <a:cubicBezTo>
                  <a:pt x="10056936" y="5877132"/>
                  <a:pt x="10058811" y="5878070"/>
                  <a:pt x="10060686" y="5879948"/>
                </a:cubicBezTo>
                <a:cubicBezTo>
                  <a:pt x="10062562" y="5881825"/>
                  <a:pt x="10063499" y="5883702"/>
                  <a:pt x="10064437" y="5886518"/>
                </a:cubicBezTo>
                <a:cubicBezTo>
                  <a:pt x="10065375" y="5889334"/>
                  <a:pt x="10065375" y="5892150"/>
                  <a:pt x="10065375" y="5895905"/>
                </a:cubicBezTo>
                <a:lnTo>
                  <a:pt x="10065375" y="5903414"/>
                </a:lnTo>
                <a:lnTo>
                  <a:pt x="10052247" y="5903414"/>
                </a:lnTo>
                <a:cubicBezTo>
                  <a:pt x="10044746" y="5903414"/>
                  <a:pt x="10038182" y="5904352"/>
                  <a:pt x="10032557" y="5905291"/>
                </a:cubicBezTo>
                <a:cubicBezTo>
                  <a:pt x="10026930" y="5906230"/>
                  <a:pt x="10021304" y="5909046"/>
                  <a:pt x="10017554" y="5910923"/>
                </a:cubicBezTo>
                <a:cubicBezTo>
                  <a:pt x="10013803" y="5912800"/>
                  <a:pt x="10010052" y="5916555"/>
                  <a:pt x="10008177" y="5920309"/>
                </a:cubicBezTo>
                <a:cubicBezTo>
                  <a:pt x="10006302" y="5924064"/>
                  <a:pt x="10005364" y="5928757"/>
                  <a:pt x="10005364" y="5934389"/>
                </a:cubicBezTo>
                <a:cubicBezTo>
                  <a:pt x="10005364" y="5939082"/>
                  <a:pt x="10006302" y="5942837"/>
                  <a:pt x="10008177" y="5946592"/>
                </a:cubicBezTo>
                <a:cubicBezTo>
                  <a:pt x="10010052" y="5950346"/>
                  <a:pt x="10011928" y="5953162"/>
                  <a:pt x="10014741" y="5955978"/>
                </a:cubicBezTo>
                <a:cubicBezTo>
                  <a:pt x="10017554" y="5958794"/>
                  <a:pt x="10021304" y="5960671"/>
                  <a:pt x="10025055" y="5961610"/>
                </a:cubicBezTo>
                <a:cubicBezTo>
                  <a:pt x="10028806" y="5962548"/>
                  <a:pt x="10033494" y="5963487"/>
                  <a:pt x="10038182" y="5963487"/>
                </a:cubicBezTo>
                <a:cubicBezTo>
                  <a:pt x="10043808" y="5963487"/>
                  <a:pt x="10049434" y="5962548"/>
                  <a:pt x="10054123" y="5959733"/>
                </a:cubicBezTo>
                <a:cubicBezTo>
                  <a:pt x="10059749" y="5956917"/>
                  <a:pt x="10064437" y="5954101"/>
                  <a:pt x="10068188" y="5949407"/>
                </a:cubicBezTo>
                <a:lnTo>
                  <a:pt x="10068188" y="5958794"/>
                </a:lnTo>
                <a:cubicBezTo>
                  <a:pt x="10068188" y="5959733"/>
                  <a:pt x="10068188" y="5960671"/>
                  <a:pt x="10069125" y="5960671"/>
                </a:cubicBezTo>
                <a:cubicBezTo>
                  <a:pt x="10070063" y="5960671"/>
                  <a:pt x="10071001" y="5961610"/>
                  <a:pt x="10071938" y="5961610"/>
                </a:cubicBezTo>
                <a:cubicBezTo>
                  <a:pt x="10072876" y="5961610"/>
                  <a:pt x="10074751" y="5961610"/>
                  <a:pt x="10076627" y="5961610"/>
                </a:cubicBezTo>
                <a:cubicBezTo>
                  <a:pt x="10078502" y="5961610"/>
                  <a:pt x="10080377" y="5961610"/>
                  <a:pt x="10081315" y="5961610"/>
                </a:cubicBezTo>
                <a:cubicBezTo>
                  <a:pt x="10082253" y="5961610"/>
                  <a:pt x="10082253" y="5960671"/>
                  <a:pt x="10083190" y="5960671"/>
                </a:cubicBezTo>
                <a:cubicBezTo>
                  <a:pt x="10084128" y="5960671"/>
                  <a:pt x="10084128" y="5959733"/>
                  <a:pt x="10084128" y="5958794"/>
                </a:cubicBezTo>
                <a:lnTo>
                  <a:pt x="10083190" y="5958794"/>
                </a:lnTo>
                <a:lnTo>
                  <a:pt x="10083190" y="5898721"/>
                </a:lnTo>
                <a:cubicBezTo>
                  <a:pt x="10083190" y="5892150"/>
                  <a:pt x="10082253" y="5887457"/>
                  <a:pt x="10081315" y="5882764"/>
                </a:cubicBezTo>
                <a:cubicBezTo>
                  <a:pt x="10079440" y="5878070"/>
                  <a:pt x="10077564" y="5874316"/>
                  <a:pt x="10074751" y="5871500"/>
                </a:cubicBezTo>
                <a:cubicBezTo>
                  <a:pt x="10071938" y="5868684"/>
                  <a:pt x="10068188" y="5866807"/>
                  <a:pt x="10063499" y="5864929"/>
                </a:cubicBezTo>
                <a:cubicBezTo>
                  <a:pt x="10057873" y="5863991"/>
                  <a:pt x="10052247" y="5863052"/>
                  <a:pt x="10045684" y="5863052"/>
                </a:cubicBezTo>
                <a:close/>
                <a:moveTo>
                  <a:pt x="9031129" y="5863052"/>
                </a:moveTo>
                <a:cubicBezTo>
                  <a:pt x="9027379" y="5863052"/>
                  <a:pt x="9023628" y="5863052"/>
                  <a:pt x="9019878" y="5863991"/>
                </a:cubicBezTo>
                <a:cubicBezTo>
                  <a:pt x="9016127" y="5864929"/>
                  <a:pt x="9012376" y="5865868"/>
                  <a:pt x="9009563" y="5866807"/>
                </a:cubicBezTo>
                <a:cubicBezTo>
                  <a:pt x="9005813" y="5867745"/>
                  <a:pt x="9003000" y="5869623"/>
                  <a:pt x="9001124" y="5870561"/>
                </a:cubicBezTo>
                <a:cubicBezTo>
                  <a:pt x="8999249" y="5871500"/>
                  <a:pt x="8997373" y="5872438"/>
                  <a:pt x="8996436" y="5873377"/>
                </a:cubicBezTo>
                <a:cubicBezTo>
                  <a:pt x="8995498" y="5874316"/>
                  <a:pt x="8994561" y="5875254"/>
                  <a:pt x="8994561" y="5876193"/>
                </a:cubicBezTo>
                <a:cubicBezTo>
                  <a:pt x="8994561" y="5877132"/>
                  <a:pt x="8994561" y="5878070"/>
                  <a:pt x="8994561" y="5879948"/>
                </a:cubicBezTo>
                <a:cubicBezTo>
                  <a:pt x="8994561" y="5880886"/>
                  <a:pt x="8994561" y="5881825"/>
                  <a:pt x="8994561" y="5882764"/>
                </a:cubicBezTo>
                <a:cubicBezTo>
                  <a:pt x="8994561" y="5883702"/>
                  <a:pt x="8995498" y="5883702"/>
                  <a:pt x="8995498" y="5884641"/>
                </a:cubicBezTo>
                <a:cubicBezTo>
                  <a:pt x="8995498" y="5884641"/>
                  <a:pt x="8995498" y="5885580"/>
                  <a:pt x="8996436" y="5885580"/>
                </a:cubicBezTo>
                <a:cubicBezTo>
                  <a:pt x="8997373" y="5885580"/>
                  <a:pt x="8997373" y="5885580"/>
                  <a:pt x="8998311" y="5885580"/>
                </a:cubicBezTo>
                <a:cubicBezTo>
                  <a:pt x="8999249" y="5885580"/>
                  <a:pt x="9000187" y="5884641"/>
                  <a:pt x="9002062" y="5883702"/>
                </a:cubicBezTo>
                <a:cubicBezTo>
                  <a:pt x="9003937" y="5882764"/>
                  <a:pt x="9005813" y="5880886"/>
                  <a:pt x="9008626" y="5879948"/>
                </a:cubicBezTo>
                <a:cubicBezTo>
                  <a:pt x="9011438" y="5878070"/>
                  <a:pt x="9014252" y="5877132"/>
                  <a:pt x="9018002" y="5876193"/>
                </a:cubicBezTo>
                <a:cubicBezTo>
                  <a:pt x="9020815" y="5875254"/>
                  <a:pt x="9024566" y="5874316"/>
                  <a:pt x="9029254" y="5874316"/>
                </a:cubicBezTo>
                <a:cubicBezTo>
                  <a:pt x="9033005" y="5874316"/>
                  <a:pt x="9036756" y="5875254"/>
                  <a:pt x="9039568" y="5876193"/>
                </a:cubicBezTo>
                <a:cubicBezTo>
                  <a:pt x="9042382" y="5877132"/>
                  <a:pt x="9044257" y="5878070"/>
                  <a:pt x="9046132" y="5879948"/>
                </a:cubicBezTo>
                <a:cubicBezTo>
                  <a:pt x="9048008" y="5881825"/>
                  <a:pt x="9048945" y="5883702"/>
                  <a:pt x="9049883" y="5886518"/>
                </a:cubicBezTo>
                <a:cubicBezTo>
                  <a:pt x="9050821" y="5889334"/>
                  <a:pt x="9050821" y="5892150"/>
                  <a:pt x="9050821" y="5895905"/>
                </a:cubicBezTo>
                <a:lnTo>
                  <a:pt x="9050821" y="5903414"/>
                </a:lnTo>
                <a:lnTo>
                  <a:pt x="9037693" y="5903414"/>
                </a:lnTo>
                <a:cubicBezTo>
                  <a:pt x="9030192" y="5903414"/>
                  <a:pt x="9023628" y="5904352"/>
                  <a:pt x="9018002" y="5905291"/>
                </a:cubicBezTo>
                <a:cubicBezTo>
                  <a:pt x="9012376" y="5906230"/>
                  <a:pt x="9006750" y="5909046"/>
                  <a:pt x="9003000" y="5910923"/>
                </a:cubicBezTo>
                <a:cubicBezTo>
                  <a:pt x="8999249" y="5912800"/>
                  <a:pt x="8995498" y="5916555"/>
                  <a:pt x="8993623" y="5920309"/>
                </a:cubicBezTo>
                <a:cubicBezTo>
                  <a:pt x="8991748" y="5924064"/>
                  <a:pt x="8990810" y="5928757"/>
                  <a:pt x="8990810" y="5934389"/>
                </a:cubicBezTo>
                <a:cubicBezTo>
                  <a:pt x="8990810" y="5939082"/>
                  <a:pt x="8991748" y="5942837"/>
                  <a:pt x="8993623" y="5946592"/>
                </a:cubicBezTo>
                <a:cubicBezTo>
                  <a:pt x="8995498" y="5950346"/>
                  <a:pt x="8997373" y="5953162"/>
                  <a:pt x="9000187" y="5955978"/>
                </a:cubicBezTo>
                <a:cubicBezTo>
                  <a:pt x="9003000" y="5958794"/>
                  <a:pt x="9006750" y="5960671"/>
                  <a:pt x="9010501" y="5961610"/>
                </a:cubicBezTo>
                <a:cubicBezTo>
                  <a:pt x="9014252" y="5962548"/>
                  <a:pt x="9018940" y="5963487"/>
                  <a:pt x="9023628" y="5963487"/>
                </a:cubicBezTo>
                <a:cubicBezTo>
                  <a:pt x="9029254" y="5963487"/>
                  <a:pt x="9034880" y="5962548"/>
                  <a:pt x="9039568" y="5959733"/>
                </a:cubicBezTo>
                <a:cubicBezTo>
                  <a:pt x="9045194" y="5956917"/>
                  <a:pt x="9049883" y="5954101"/>
                  <a:pt x="9053633" y="5949407"/>
                </a:cubicBezTo>
                <a:lnTo>
                  <a:pt x="9053633" y="5958794"/>
                </a:lnTo>
                <a:cubicBezTo>
                  <a:pt x="9053633" y="5959733"/>
                  <a:pt x="9053633" y="5960671"/>
                  <a:pt x="9054571" y="5960671"/>
                </a:cubicBezTo>
                <a:cubicBezTo>
                  <a:pt x="9055509" y="5960671"/>
                  <a:pt x="9056447" y="5961610"/>
                  <a:pt x="9057384" y="5961610"/>
                </a:cubicBezTo>
                <a:cubicBezTo>
                  <a:pt x="9058322" y="5961610"/>
                  <a:pt x="9060197" y="5961610"/>
                  <a:pt x="9062073" y="5961610"/>
                </a:cubicBezTo>
                <a:cubicBezTo>
                  <a:pt x="9063948" y="5961610"/>
                  <a:pt x="9065823" y="5961610"/>
                  <a:pt x="9066761" y="5961610"/>
                </a:cubicBezTo>
                <a:cubicBezTo>
                  <a:pt x="9067698" y="5961610"/>
                  <a:pt x="9067698" y="5960671"/>
                  <a:pt x="9068636" y="5960671"/>
                </a:cubicBezTo>
                <a:cubicBezTo>
                  <a:pt x="9069574" y="5960671"/>
                  <a:pt x="9069574" y="5959733"/>
                  <a:pt x="9069574" y="5958794"/>
                </a:cubicBezTo>
                <a:lnTo>
                  <a:pt x="9068636" y="5958794"/>
                </a:lnTo>
                <a:lnTo>
                  <a:pt x="9068636" y="5898721"/>
                </a:lnTo>
                <a:cubicBezTo>
                  <a:pt x="9068636" y="5892150"/>
                  <a:pt x="9067698" y="5887457"/>
                  <a:pt x="9066761" y="5882764"/>
                </a:cubicBezTo>
                <a:cubicBezTo>
                  <a:pt x="9064885" y="5878070"/>
                  <a:pt x="9063010" y="5874316"/>
                  <a:pt x="9060197" y="5871500"/>
                </a:cubicBezTo>
                <a:cubicBezTo>
                  <a:pt x="9057384" y="5868684"/>
                  <a:pt x="9053633" y="5866807"/>
                  <a:pt x="9048945" y="5864929"/>
                </a:cubicBezTo>
                <a:cubicBezTo>
                  <a:pt x="9043319" y="5863991"/>
                  <a:pt x="9037693" y="5863052"/>
                  <a:pt x="9031129" y="5863052"/>
                </a:cubicBezTo>
                <a:close/>
                <a:moveTo>
                  <a:pt x="7805602" y="5863052"/>
                </a:moveTo>
                <a:cubicBezTo>
                  <a:pt x="7801851" y="5863052"/>
                  <a:pt x="7798100" y="5863052"/>
                  <a:pt x="7794350" y="5863991"/>
                </a:cubicBezTo>
                <a:cubicBezTo>
                  <a:pt x="7790599" y="5864929"/>
                  <a:pt x="7786848" y="5865868"/>
                  <a:pt x="7784035" y="5866807"/>
                </a:cubicBezTo>
                <a:cubicBezTo>
                  <a:pt x="7780285" y="5867745"/>
                  <a:pt x="7777472" y="5869623"/>
                  <a:pt x="7775596" y="5870561"/>
                </a:cubicBezTo>
                <a:cubicBezTo>
                  <a:pt x="7773721" y="5871500"/>
                  <a:pt x="7771846" y="5872438"/>
                  <a:pt x="7770908" y="5873377"/>
                </a:cubicBezTo>
                <a:cubicBezTo>
                  <a:pt x="7769970" y="5874316"/>
                  <a:pt x="7769033" y="5875254"/>
                  <a:pt x="7769033" y="5876193"/>
                </a:cubicBezTo>
                <a:cubicBezTo>
                  <a:pt x="7769033" y="5877132"/>
                  <a:pt x="7769033" y="5878070"/>
                  <a:pt x="7769033" y="5879948"/>
                </a:cubicBezTo>
                <a:cubicBezTo>
                  <a:pt x="7769033" y="5880886"/>
                  <a:pt x="7769033" y="5881825"/>
                  <a:pt x="7769033" y="5882764"/>
                </a:cubicBezTo>
                <a:cubicBezTo>
                  <a:pt x="7769033" y="5883702"/>
                  <a:pt x="7769970" y="5884641"/>
                  <a:pt x="7769970" y="5884641"/>
                </a:cubicBezTo>
                <a:cubicBezTo>
                  <a:pt x="7769970" y="5884641"/>
                  <a:pt x="7769970" y="5885580"/>
                  <a:pt x="7770908" y="5885580"/>
                </a:cubicBezTo>
                <a:cubicBezTo>
                  <a:pt x="7771846" y="5885580"/>
                  <a:pt x="7771846" y="5885580"/>
                  <a:pt x="7772783" y="5885580"/>
                </a:cubicBezTo>
                <a:cubicBezTo>
                  <a:pt x="7773721" y="5885580"/>
                  <a:pt x="7774659" y="5884641"/>
                  <a:pt x="7776534" y="5883702"/>
                </a:cubicBezTo>
                <a:cubicBezTo>
                  <a:pt x="7778409" y="5882764"/>
                  <a:pt x="7780285" y="5880886"/>
                  <a:pt x="7783098" y="5879948"/>
                </a:cubicBezTo>
                <a:cubicBezTo>
                  <a:pt x="7785911" y="5878070"/>
                  <a:pt x="7788724" y="5877132"/>
                  <a:pt x="7792474" y="5876193"/>
                </a:cubicBezTo>
                <a:cubicBezTo>
                  <a:pt x="7795287" y="5875254"/>
                  <a:pt x="7799038" y="5874316"/>
                  <a:pt x="7803726" y="5874316"/>
                </a:cubicBezTo>
                <a:cubicBezTo>
                  <a:pt x="7807477" y="5874316"/>
                  <a:pt x="7811228" y="5875254"/>
                  <a:pt x="7814041" y="5876193"/>
                </a:cubicBezTo>
                <a:cubicBezTo>
                  <a:pt x="7816854" y="5877132"/>
                  <a:pt x="7818729" y="5878070"/>
                  <a:pt x="7820604" y="5879948"/>
                </a:cubicBezTo>
                <a:cubicBezTo>
                  <a:pt x="7822480" y="5881825"/>
                  <a:pt x="7823417" y="5883702"/>
                  <a:pt x="7824355" y="5886518"/>
                </a:cubicBezTo>
                <a:cubicBezTo>
                  <a:pt x="7825293" y="5889334"/>
                  <a:pt x="7825293" y="5892150"/>
                  <a:pt x="7825293" y="5895905"/>
                </a:cubicBezTo>
                <a:lnTo>
                  <a:pt x="7825293" y="5903414"/>
                </a:lnTo>
                <a:lnTo>
                  <a:pt x="7812165" y="5903414"/>
                </a:lnTo>
                <a:cubicBezTo>
                  <a:pt x="7804664" y="5903414"/>
                  <a:pt x="7798100" y="5904352"/>
                  <a:pt x="7792474" y="5905291"/>
                </a:cubicBezTo>
                <a:cubicBezTo>
                  <a:pt x="7786848" y="5906230"/>
                  <a:pt x="7781222" y="5908107"/>
                  <a:pt x="7777472" y="5910923"/>
                </a:cubicBezTo>
                <a:cubicBezTo>
                  <a:pt x="7773721" y="5912800"/>
                  <a:pt x="7769970" y="5916555"/>
                  <a:pt x="7768095" y="5920309"/>
                </a:cubicBezTo>
                <a:cubicBezTo>
                  <a:pt x="7766220" y="5924064"/>
                  <a:pt x="7765282" y="5928757"/>
                  <a:pt x="7765282" y="5934389"/>
                </a:cubicBezTo>
                <a:cubicBezTo>
                  <a:pt x="7765282" y="5939082"/>
                  <a:pt x="7766220" y="5942837"/>
                  <a:pt x="7768095" y="5946592"/>
                </a:cubicBezTo>
                <a:cubicBezTo>
                  <a:pt x="7769970" y="5950346"/>
                  <a:pt x="7771846" y="5953162"/>
                  <a:pt x="7774659" y="5955978"/>
                </a:cubicBezTo>
                <a:cubicBezTo>
                  <a:pt x="7777472" y="5958794"/>
                  <a:pt x="7781222" y="5960671"/>
                  <a:pt x="7784973" y="5961610"/>
                </a:cubicBezTo>
                <a:cubicBezTo>
                  <a:pt x="7788724" y="5962548"/>
                  <a:pt x="7793412" y="5963487"/>
                  <a:pt x="7798100" y="5963487"/>
                </a:cubicBezTo>
                <a:cubicBezTo>
                  <a:pt x="7803726" y="5963487"/>
                  <a:pt x="7809352" y="5962548"/>
                  <a:pt x="7814041" y="5959733"/>
                </a:cubicBezTo>
                <a:cubicBezTo>
                  <a:pt x="7819667" y="5956917"/>
                  <a:pt x="7824355" y="5954101"/>
                  <a:pt x="7828106" y="5949407"/>
                </a:cubicBezTo>
                <a:lnTo>
                  <a:pt x="7828106" y="5958794"/>
                </a:lnTo>
                <a:cubicBezTo>
                  <a:pt x="7828106" y="5959733"/>
                  <a:pt x="7828106" y="5960671"/>
                  <a:pt x="7829043" y="5960671"/>
                </a:cubicBezTo>
                <a:cubicBezTo>
                  <a:pt x="7829981" y="5960671"/>
                  <a:pt x="7830919" y="5961610"/>
                  <a:pt x="7831856" y="5961610"/>
                </a:cubicBezTo>
                <a:cubicBezTo>
                  <a:pt x="7832794" y="5961610"/>
                  <a:pt x="7834669" y="5961610"/>
                  <a:pt x="7836545" y="5961610"/>
                </a:cubicBezTo>
                <a:cubicBezTo>
                  <a:pt x="7838420" y="5961610"/>
                  <a:pt x="7840295" y="5961610"/>
                  <a:pt x="7841233" y="5961610"/>
                </a:cubicBezTo>
                <a:cubicBezTo>
                  <a:pt x="7842171" y="5961610"/>
                  <a:pt x="7842171" y="5960671"/>
                  <a:pt x="7843108" y="5960671"/>
                </a:cubicBezTo>
                <a:cubicBezTo>
                  <a:pt x="7844046" y="5960671"/>
                  <a:pt x="7844046" y="5959733"/>
                  <a:pt x="7844046" y="5958794"/>
                </a:cubicBezTo>
                <a:lnTo>
                  <a:pt x="7843108" y="5958794"/>
                </a:lnTo>
                <a:lnTo>
                  <a:pt x="7843108" y="5898721"/>
                </a:lnTo>
                <a:cubicBezTo>
                  <a:pt x="7843108" y="5892150"/>
                  <a:pt x="7842171" y="5887457"/>
                  <a:pt x="7841233" y="5882764"/>
                </a:cubicBezTo>
                <a:cubicBezTo>
                  <a:pt x="7839358" y="5878070"/>
                  <a:pt x="7837482" y="5874316"/>
                  <a:pt x="7834669" y="5871500"/>
                </a:cubicBezTo>
                <a:cubicBezTo>
                  <a:pt x="7831856" y="5868684"/>
                  <a:pt x="7828106" y="5866807"/>
                  <a:pt x="7823417" y="5864929"/>
                </a:cubicBezTo>
                <a:cubicBezTo>
                  <a:pt x="7817791" y="5863991"/>
                  <a:pt x="7812165" y="5863052"/>
                  <a:pt x="7805602" y="5863052"/>
                </a:cubicBezTo>
                <a:close/>
                <a:moveTo>
                  <a:pt x="8515414" y="5861174"/>
                </a:moveTo>
                <a:cubicBezTo>
                  <a:pt x="8514477" y="5861174"/>
                  <a:pt x="8513539" y="5862113"/>
                  <a:pt x="8512602" y="5862113"/>
                </a:cubicBezTo>
                <a:cubicBezTo>
                  <a:pt x="8512602" y="5862113"/>
                  <a:pt x="8511664" y="5863051"/>
                  <a:pt x="8511664" y="5863051"/>
                </a:cubicBezTo>
                <a:cubicBezTo>
                  <a:pt x="8511664" y="5863051"/>
                  <a:pt x="8511664" y="5863051"/>
                  <a:pt x="8511664" y="5863990"/>
                </a:cubicBezTo>
                <a:lnTo>
                  <a:pt x="8511664" y="5958793"/>
                </a:lnTo>
                <a:cubicBezTo>
                  <a:pt x="8511664" y="5959732"/>
                  <a:pt x="8511664" y="5960671"/>
                  <a:pt x="8511664" y="5960671"/>
                </a:cubicBezTo>
                <a:cubicBezTo>
                  <a:pt x="8511664" y="5960671"/>
                  <a:pt x="8511664" y="5960671"/>
                  <a:pt x="8512602" y="5961609"/>
                </a:cubicBezTo>
                <a:cubicBezTo>
                  <a:pt x="8513539" y="5962548"/>
                  <a:pt x="8514477" y="5962548"/>
                  <a:pt x="8515414" y="5962548"/>
                </a:cubicBezTo>
                <a:cubicBezTo>
                  <a:pt x="8516352" y="5962548"/>
                  <a:pt x="8517290" y="5962548"/>
                  <a:pt x="8519165" y="5962548"/>
                </a:cubicBezTo>
                <a:cubicBezTo>
                  <a:pt x="8521041" y="5962548"/>
                  <a:pt x="8522916" y="5962548"/>
                  <a:pt x="8523853" y="5962548"/>
                </a:cubicBezTo>
                <a:cubicBezTo>
                  <a:pt x="8524791" y="5962548"/>
                  <a:pt x="8525729" y="5961609"/>
                  <a:pt x="8526667" y="5961609"/>
                </a:cubicBezTo>
                <a:cubicBezTo>
                  <a:pt x="8526667" y="5961609"/>
                  <a:pt x="8527604" y="5960671"/>
                  <a:pt x="8527604" y="5960671"/>
                </a:cubicBezTo>
                <a:cubicBezTo>
                  <a:pt x="8527604" y="5959732"/>
                  <a:pt x="8527604" y="5959732"/>
                  <a:pt x="8527604" y="5958793"/>
                </a:cubicBezTo>
                <a:lnTo>
                  <a:pt x="8527604" y="5863990"/>
                </a:lnTo>
                <a:cubicBezTo>
                  <a:pt x="8527604" y="5863990"/>
                  <a:pt x="8527604" y="5863051"/>
                  <a:pt x="8527604" y="5863051"/>
                </a:cubicBezTo>
                <a:cubicBezTo>
                  <a:pt x="8527604" y="5863051"/>
                  <a:pt x="8527604" y="5862113"/>
                  <a:pt x="8526667" y="5862113"/>
                </a:cubicBezTo>
                <a:cubicBezTo>
                  <a:pt x="8525729" y="5861174"/>
                  <a:pt x="8524791" y="5861174"/>
                  <a:pt x="8523853" y="5861174"/>
                </a:cubicBezTo>
                <a:cubicBezTo>
                  <a:pt x="8521978" y="5861174"/>
                  <a:pt x="8521041" y="5861174"/>
                  <a:pt x="8519165" y="5861174"/>
                </a:cubicBezTo>
                <a:cubicBezTo>
                  <a:pt x="8518228" y="5861174"/>
                  <a:pt x="8516352" y="5861174"/>
                  <a:pt x="8515414" y="5861174"/>
                </a:cubicBezTo>
                <a:close/>
                <a:moveTo>
                  <a:pt x="8161915" y="5861174"/>
                </a:moveTo>
                <a:cubicBezTo>
                  <a:pt x="8160977" y="5861174"/>
                  <a:pt x="8160039" y="5862113"/>
                  <a:pt x="8159102" y="5862113"/>
                </a:cubicBezTo>
                <a:cubicBezTo>
                  <a:pt x="8159102" y="5862113"/>
                  <a:pt x="8158164" y="5863051"/>
                  <a:pt x="8158164" y="5863051"/>
                </a:cubicBezTo>
                <a:cubicBezTo>
                  <a:pt x="8158164" y="5863051"/>
                  <a:pt x="8158164" y="5863051"/>
                  <a:pt x="8158164" y="5863990"/>
                </a:cubicBezTo>
                <a:lnTo>
                  <a:pt x="8158164" y="5958793"/>
                </a:lnTo>
                <a:cubicBezTo>
                  <a:pt x="8158164" y="5959732"/>
                  <a:pt x="8158164" y="5960671"/>
                  <a:pt x="8158164" y="5960671"/>
                </a:cubicBezTo>
                <a:cubicBezTo>
                  <a:pt x="8158164" y="5960671"/>
                  <a:pt x="8158164" y="5960671"/>
                  <a:pt x="8159102" y="5961609"/>
                </a:cubicBezTo>
                <a:cubicBezTo>
                  <a:pt x="8160039" y="5962548"/>
                  <a:pt x="8160977" y="5962548"/>
                  <a:pt x="8161915" y="5962548"/>
                </a:cubicBezTo>
                <a:cubicBezTo>
                  <a:pt x="8162852" y="5962548"/>
                  <a:pt x="8163790" y="5962548"/>
                  <a:pt x="8165665" y="5962548"/>
                </a:cubicBezTo>
                <a:cubicBezTo>
                  <a:pt x="8167541" y="5962548"/>
                  <a:pt x="8169416" y="5962548"/>
                  <a:pt x="8170354" y="5962548"/>
                </a:cubicBezTo>
                <a:cubicBezTo>
                  <a:pt x="8171291" y="5962548"/>
                  <a:pt x="8172229" y="5961609"/>
                  <a:pt x="8173167" y="5961609"/>
                </a:cubicBezTo>
                <a:cubicBezTo>
                  <a:pt x="8173167" y="5961609"/>
                  <a:pt x="8174104" y="5960671"/>
                  <a:pt x="8174104" y="5960671"/>
                </a:cubicBezTo>
                <a:cubicBezTo>
                  <a:pt x="8174104" y="5959732"/>
                  <a:pt x="8174104" y="5959732"/>
                  <a:pt x="8174104" y="5958793"/>
                </a:cubicBezTo>
                <a:lnTo>
                  <a:pt x="8174104" y="5863990"/>
                </a:lnTo>
                <a:cubicBezTo>
                  <a:pt x="8174104" y="5863990"/>
                  <a:pt x="8174104" y="5863051"/>
                  <a:pt x="8174104" y="5863051"/>
                </a:cubicBezTo>
                <a:cubicBezTo>
                  <a:pt x="8174104" y="5863051"/>
                  <a:pt x="8174104" y="5862113"/>
                  <a:pt x="8173167" y="5862113"/>
                </a:cubicBezTo>
                <a:cubicBezTo>
                  <a:pt x="8172229" y="5861174"/>
                  <a:pt x="8171291" y="5861174"/>
                  <a:pt x="8170354" y="5861174"/>
                </a:cubicBezTo>
                <a:cubicBezTo>
                  <a:pt x="8168478" y="5861174"/>
                  <a:pt x="8167541" y="5861174"/>
                  <a:pt x="8165665" y="5861174"/>
                </a:cubicBezTo>
                <a:cubicBezTo>
                  <a:pt x="8164728" y="5861174"/>
                  <a:pt x="8162852" y="5861174"/>
                  <a:pt x="8161915" y="5861174"/>
                </a:cubicBezTo>
                <a:close/>
                <a:moveTo>
                  <a:pt x="9538407" y="5860236"/>
                </a:moveTo>
                <a:cubicBezTo>
                  <a:pt x="9537469" y="5860236"/>
                  <a:pt x="9536531" y="5861175"/>
                  <a:pt x="9535594" y="5861175"/>
                </a:cubicBezTo>
                <a:cubicBezTo>
                  <a:pt x="9535594" y="5861175"/>
                  <a:pt x="9534656" y="5862113"/>
                  <a:pt x="9534656" y="5862113"/>
                </a:cubicBezTo>
                <a:cubicBezTo>
                  <a:pt x="9534656" y="5863052"/>
                  <a:pt x="9534656" y="5863052"/>
                  <a:pt x="9534656" y="5863991"/>
                </a:cubicBezTo>
                <a:lnTo>
                  <a:pt x="9534656" y="5996340"/>
                </a:lnTo>
                <a:cubicBezTo>
                  <a:pt x="9534656" y="5997278"/>
                  <a:pt x="9534656" y="5998217"/>
                  <a:pt x="9534656" y="5998217"/>
                </a:cubicBezTo>
                <a:cubicBezTo>
                  <a:pt x="9534656" y="5998217"/>
                  <a:pt x="9534656" y="5999156"/>
                  <a:pt x="9535594" y="5999156"/>
                </a:cubicBezTo>
                <a:cubicBezTo>
                  <a:pt x="9536531" y="6000094"/>
                  <a:pt x="9537469" y="6000094"/>
                  <a:pt x="9538407" y="6000094"/>
                </a:cubicBezTo>
                <a:cubicBezTo>
                  <a:pt x="9539344" y="6000094"/>
                  <a:pt x="9540282" y="6000094"/>
                  <a:pt x="9542157" y="6000094"/>
                </a:cubicBezTo>
                <a:cubicBezTo>
                  <a:pt x="9544033" y="6000094"/>
                  <a:pt x="9545908" y="6000094"/>
                  <a:pt x="9546846" y="6000094"/>
                </a:cubicBezTo>
                <a:cubicBezTo>
                  <a:pt x="9547783" y="6000094"/>
                  <a:pt x="9548721" y="5999156"/>
                  <a:pt x="9549659" y="5999156"/>
                </a:cubicBezTo>
                <a:cubicBezTo>
                  <a:pt x="9549659" y="5999156"/>
                  <a:pt x="9550596" y="5998217"/>
                  <a:pt x="9550596" y="5998217"/>
                </a:cubicBezTo>
                <a:cubicBezTo>
                  <a:pt x="9550596" y="5997278"/>
                  <a:pt x="9550596" y="5997278"/>
                  <a:pt x="9550596" y="5996340"/>
                </a:cubicBezTo>
                <a:lnTo>
                  <a:pt x="9550596" y="5948469"/>
                </a:lnTo>
                <a:cubicBezTo>
                  <a:pt x="9553409" y="5951285"/>
                  <a:pt x="9556222" y="5953162"/>
                  <a:pt x="9558098" y="5955039"/>
                </a:cubicBezTo>
                <a:cubicBezTo>
                  <a:pt x="9559973" y="5956917"/>
                  <a:pt x="9562786" y="5958794"/>
                  <a:pt x="9564661" y="5959732"/>
                </a:cubicBezTo>
                <a:cubicBezTo>
                  <a:pt x="9566537" y="5960671"/>
                  <a:pt x="9569349" y="5961610"/>
                  <a:pt x="9571225" y="5962548"/>
                </a:cubicBezTo>
                <a:cubicBezTo>
                  <a:pt x="9573100" y="5963487"/>
                  <a:pt x="9575913" y="5963487"/>
                  <a:pt x="9578726" y="5963487"/>
                </a:cubicBezTo>
                <a:cubicBezTo>
                  <a:pt x="9585290" y="5963487"/>
                  <a:pt x="9591854" y="5962548"/>
                  <a:pt x="9596542" y="5959732"/>
                </a:cubicBezTo>
                <a:cubicBezTo>
                  <a:pt x="9602168" y="5957855"/>
                  <a:pt x="9606856" y="5954101"/>
                  <a:pt x="9609669" y="5949407"/>
                </a:cubicBezTo>
                <a:cubicBezTo>
                  <a:pt x="9612482" y="5944714"/>
                  <a:pt x="9615295" y="5939082"/>
                  <a:pt x="9617170" y="5932512"/>
                </a:cubicBezTo>
                <a:cubicBezTo>
                  <a:pt x="9619046" y="5925941"/>
                  <a:pt x="9619984" y="5918432"/>
                  <a:pt x="9619984" y="5909984"/>
                </a:cubicBezTo>
                <a:cubicBezTo>
                  <a:pt x="9619984" y="5903414"/>
                  <a:pt x="9619984" y="5896843"/>
                  <a:pt x="9620921" y="5891211"/>
                </a:cubicBezTo>
                <a:cubicBezTo>
                  <a:pt x="9619984" y="5885579"/>
                  <a:pt x="9618108" y="5879948"/>
                  <a:pt x="9614358" y="5875254"/>
                </a:cubicBezTo>
                <a:cubicBezTo>
                  <a:pt x="9610607" y="5870561"/>
                  <a:pt x="9606856" y="5866807"/>
                  <a:pt x="9602168" y="5863991"/>
                </a:cubicBezTo>
                <a:cubicBezTo>
                  <a:pt x="9597479" y="5861175"/>
                  <a:pt x="9590916" y="5860236"/>
                  <a:pt x="9584352" y="5860236"/>
                </a:cubicBezTo>
                <a:cubicBezTo>
                  <a:pt x="9580602" y="5860236"/>
                  <a:pt x="9577789" y="5860236"/>
                  <a:pt x="9574975" y="5861175"/>
                </a:cubicBezTo>
                <a:cubicBezTo>
                  <a:pt x="9572163" y="5861175"/>
                  <a:pt x="9569349" y="5862113"/>
                  <a:pt x="9566537" y="5863991"/>
                </a:cubicBezTo>
                <a:cubicBezTo>
                  <a:pt x="9563724" y="5865868"/>
                  <a:pt x="9560911" y="5867745"/>
                  <a:pt x="9558098" y="5869622"/>
                </a:cubicBezTo>
                <a:cubicBezTo>
                  <a:pt x="9555284" y="5871500"/>
                  <a:pt x="9552472" y="5874316"/>
                  <a:pt x="9549659" y="5877132"/>
                </a:cubicBezTo>
                <a:lnTo>
                  <a:pt x="9549659" y="5863991"/>
                </a:lnTo>
                <a:cubicBezTo>
                  <a:pt x="9549659" y="5863052"/>
                  <a:pt x="9549659" y="5862113"/>
                  <a:pt x="9549659" y="5862113"/>
                </a:cubicBezTo>
                <a:cubicBezTo>
                  <a:pt x="9549659" y="5862113"/>
                  <a:pt x="9549659" y="5861175"/>
                  <a:pt x="9548721" y="5861175"/>
                </a:cubicBezTo>
                <a:cubicBezTo>
                  <a:pt x="9547783" y="5860236"/>
                  <a:pt x="9546846" y="5860236"/>
                  <a:pt x="9545908" y="5860236"/>
                </a:cubicBezTo>
                <a:cubicBezTo>
                  <a:pt x="9544970" y="5860236"/>
                  <a:pt x="9544033" y="5860236"/>
                  <a:pt x="9542157" y="5860236"/>
                </a:cubicBezTo>
                <a:cubicBezTo>
                  <a:pt x="9540282" y="5860236"/>
                  <a:pt x="9539344" y="5860236"/>
                  <a:pt x="9538407" y="5860236"/>
                </a:cubicBezTo>
                <a:close/>
                <a:moveTo>
                  <a:pt x="11504691" y="5859297"/>
                </a:moveTo>
                <a:cubicBezTo>
                  <a:pt x="11499065" y="5859297"/>
                  <a:pt x="11494377" y="5860236"/>
                  <a:pt x="11488751" y="5863052"/>
                </a:cubicBezTo>
                <a:cubicBezTo>
                  <a:pt x="11483125" y="5865868"/>
                  <a:pt x="11478437" y="5870561"/>
                  <a:pt x="11472810" y="5876193"/>
                </a:cubicBezTo>
                <a:lnTo>
                  <a:pt x="11472810" y="5863990"/>
                </a:lnTo>
                <a:cubicBezTo>
                  <a:pt x="11472810" y="5863052"/>
                  <a:pt x="11472810" y="5862113"/>
                  <a:pt x="11472810" y="5862113"/>
                </a:cubicBezTo>
                <a:cubicBezTo>
                  <a:pt x="11472810" y="5862113"/>
                  <a:pt x="11472810" y="5861174"/>
                  <a:pt x="11471873" y="5861174"/>
                </a:cubicBezTo>
                <a:cubicBezTo>
                  <a:pt x="11470935" y="5860236"/>
                  <a:pt x="11469998" y="5860236"/>
                  <a:pt x="11469060" y="5860236"/>
                </a:cubicBezTo>
                <a:cubicBezTo>
                  <a:pt x="11468122" y="5860236"/>
                  <a:pt x="11467185" y="5860236"/>
                  <a:pt x="11465309" y="5860236"/>
                </a:cubicBezTo>
                <a:cubicBezTo>
                  <a:pt x="11463434" y="5860236"/>
                  <a:pt x="11462496" y="5860236"/>
                  <a:pt x="11461558" y="5860236"/>
                </a:cubicBezTo>
                <a:cubicBezTo>
                  <a:pt x="11460621" y="5860236"/>
                  <a:pt x="11458745" y="5861174"/>
                  <a:pt x="11458745" y="5861174"/>
                </a:cubicBezTo>
                <a:cubicBezTo>
                  <a:pt x="11458745" y="5861174"/>
                  <a:pt x="11457808" y="5862113"/>
                  <a:pt x="11457808" y="5862113"/>
                </a:cubicBezTo>
                <a:cubicBezTo>
                  <a:pt x="11457808" y="5863052"/>
                  <a:pt x="11457808" y="5863052"/>
                  <a:pt x="11457808" y="5863990"/>
                </a:cubicBezTo>
                <a:lnTo>
                  <a:pt x="11457808" y="5959732"/>
                </a:lnTo>
                <a:cubicBezTo>
                  <a:pt x="11457808" y="5960671"/>
                  <a:pt x="11457808" y="5961609"/>
                  <a:pt x="11457808" y="5961609"/>
                </a:cubicBezTo>
                <a:cubicBezTo>
                  <a:pt x="11457808" y="5961609"/>
                  <a:pt x="11457808" y="5961609"/>
                  <a:pt x="11458745" y="5962548"/>
                </a:cubicBezTo>
                <a:cubicBezTo>
                  <a:pt x="11459683" y="5963487"/>
                  <a:pt x="11460621" y="5963487"/>
                  <a:pt x="11461558" y="5963487"/>
                </a:cubicBezTo>
                <a:cubicBezTo>
                  <a:pt x="11462496" y="5963487"/>
                  <a:pt x="11463434" y="5963487"/>
                  <a:pt x="11465309" y="5963487"/>
                </a:cubicBezTo>
                <a:cubicBezTo>
                  <a:pt x="11467185" y="5963487"/>
                  <a:pt x="11469060" y="5963487"/>
                  <a:pt x="11469998" y="5963487"/>
                </a:cubicBezTo>
                <a:cubicBezTo>
                  <a:pt x="11470935" y="5963487"/>
                  <a:pt x="11472810" y="5962548"/>
                  <a:pt x="11472810" y="5962548"/>
                </a:cubicBezTo>
                <a:cubicBezTo>
                  <a:pt x="11472810" y="5962548"/>
                  <a:pt x="11473748" y="5961609"/>
                  <a:pt x="11473748" y="5961609"/>
                </a:cubicBezTo>
                <a:cubicBezTo>
                  <a:pt x="11473748" y="5960671"/>
                  <a:pt x="11473748" y="5960671"/>
                  <a:pt x="11473748" y="5959732"/>
                </a:cubicBezTo>
                <a:lnTo>
                  <a:pt x="11473748" y="5893088"/>
                </a:lnTo>
                <a:cubicBezTo>
                  <a:pt x="11478437" y="5886518"/>
                  <a:pt x="11483125" y="5881825"/>
                  <a:pt x="11487813" y="5879009"/>
                </a:cubicBezTo>
                <a:cubicBezTo>
                  <a:pt x="11492502" y="5876193"/>
                  <a:pt x="11496252" y="5874315"/>
                  <a:pt x="11500940" y="5874315"/>
                </a:cubicBezTo>
                <a:cubicBezTo>
                  <a:pt x="11504691" y="5874315"/>
                  <a:pt x="11507504" y="5875254"/>
                  <a:pt x="11510317" y="5876193"/>
                </a:cubicBezTo>
                <a:cubicBezTo>
                  <a:pt x="11513130" y="5878070"/>
                  <a:pt x="11515005" y="5879009"/>
                  <a:pt x="11516881" y="5881825"/>
                </a:cubicBezTo>
                <a:cubicBezTo>
                  <a:pt x="11518756" y="5883702"/>
                  <a:pt x="11519694" y="5886518"/>
                  <a:pt x="11520632" y="5890272"/>
                </a:cubicBezTo>
                <a:cubicBezTo>
                  <a:pt x="11521569" y="5894027"/>
                  <a:pt x="11521569" y="5897782"/>
                  <a:pt x="11521569" y="5903413"/>
                </a:cubicBezTo>
                <a:lnTo>
                  <a:pt x="11521569" y="5958794"/>
                </a:lnTo>
                <a:cubicBezTo>
                  <a:pt x="11521569" y="5959732"/>
                  <a:pt x="11521569" y="5960671"/>
                  <a:pt x="11521569" y="5960671"/>
                </a:cubicBezTo>
                <a:cubicBezTo>
                  <a:pt x="11521569" y="5960671"/>
                  <a:pt x="11521569" y="5960671"/>
                  <a:pt x="11522507" y="5961609"/>
                </a:cubicBezTo>
                <a:cubicBezTo>
                  <a:pt x="11523445" y="5962548"/>
                  <a:pt x="11523445" y="5962548"/>
                  <a:pt x="11525320" y="5962548"/>
                </a:cubicBezTo>
                <a:cubicBezTo>
                  <a:pt x="11527195" y="5962548"/>
                  <a:pt x="11528133" y="5962548"/>
                  <a:pt x="11530008" y="5962548"/>
                </a:cubicBezTo>
                <a:cubicBezTo>
                  <a:pt x="11531883" y="5962548"/>
                  <a:pt x="11533759" y="5962548"/>
                  <a:pt x="11534697" y="5962548"/>
                </a:cubicBezTo>
                <a:cubicBezTo>
                  <a:pt x="11535634" y="5962548"/>
                  <a:pt x="11537510" y="5961609"/>
                  <a:pt x="11537510" y="5961609"/>
                </a:cubicBezTo>
                <a:cubicBezTo>
                  <a:pt x="11537510" y="5961609"/>
                  <a:pt x="11538447" y="5960671"/>
                  <a:pt x="11538447" y="5960671"/>
                </a:cubicBezTo>
                <a:cubicBezTo>
                  <a:pt x="11538447" y="5959732"/>
                  <a:pt x="11538447" y="5959732"/>
                  <a:pt x="11538447" y="5958794"/>
                </a:cubicBezTo>
                <a:lnTo>
                  <a:pt x="11538447" y="5899659"/>
                </a:lnTo>
                <a:cubicBezTo>
                  <a:pt x="11538447" y="5893088"/>
                  <a:pt x="11537510" y="5887456"/>
                  <a:pt x="11536572" y="5882763"/>
                </a:cubicBezTo>
                <a:cubicBezTo>
                  <a:pt x="11535634" y="5878070"/>
                  <a:pt x="11533759" y="5874315"/>
                  <a:pt x="11530946" y="5870561"/>
                </a:cubicBezTo>
                <a:cubicBezTo>
                  <a:pt x="11528133" y="5866806"/>
                  <a:pt x="11525320" y="5863990"/>
                  <a:pt x="11520632" y="5862113"/>
                </a:cubicBezTo>
                <a:cubicBezTo>
                  <a:pt x="11515943" y="5860236"/>
                  <a:pt x="11511255" y="5859297"/>
                  <a:pt x="11504691" y="5859297"/>
                </a:cubicBezTo>
                <a:close/>
                <a:moveTo>
                  <a:pt x="11319970" y="5859297"/>
                </a:moveTo>
                <a:cubicBezTo>
                  <a:pt x="11318095" y="5859297"/>
                  <a:pt x="11316220" y="5859297"/>
                  <a:pt x="11314345" y="5860236"/>
                </a:cubicBezTo>
                <a:cubicBezTo>
                  <a:pt x="11312469" y="5861174"/>
                  <a:pt x="11310594" y="5862113"/>
                  <a:pt x="11308718" y="5863052"/>
                </a:cubicBezTo>
                <a:cubicBezTo>
                  <a:pt x="11306843" y="5863990"/>
                  <a:pt x="11304030" y="5865868"/>
                  <a:pt x="11302155" y="5868683"/>
                </a:cubicBezTo>
                <a:cubicBezTo>
                  <a:pt x="11299342" y="5871499"/>
                  <a:pt x="11297466" y="5874315"/>
                  <a:pt x="11294653" y="5878070"/>
                </a:cubicBezTo>
                <a:lnTo>
                  <a:pt x="11294653" y="5863990"/>
                </a:lnTo>
                <a:cubicBezTo>
                  <a:pt x="11294653" y="5863052"/>
                  <a:pt x="11294653" y="5862113"/>
                  <a:pt x="11294653" y="5862113"/>
                </a:cubicBezTo>
                <a:cubicBezTo>
                  <a:pt x="11294653" y="5862113"/>
                  <a:pt x="11294653" y="5861174"/>
                  <a:pt x="11293716" y="5861174"/>
                </a:cubicBezTo>
                <a:cubicBezTo>
                  <a:pt x="11292778" y="5860236"/>
                  <a:pt x="11291841" y="5860236"/>
                  <a:pt x="11290903" y="5860236"/>
                </a:cubicBezTo>
                <a:cubicBezTo>
                  <a:pt x="11289965" y="5860236"/>
                  <a:pt x="11289028" y="5860236"/>
                  <a:pt x="11287152" y="5860236"/>
                </a:cubicBezTo>
                <a:cubicBezTo>
                  <a:pt x="11285277" y="5860236"/>
                  <a:pt x="11284339" y="5860236"/>
                  <a:pt x="11283401" y="5860236"/>
                </a:cubicBezTo>
                <a:cubicBezTo>
                  <a:pt x="11282464" y="5860236"/>
                  <a:pt x="11280588" y="5861174"/>
                  <a:pt x="11280588" y="5861174"/>
                </a:cubicBezTo>
                <a:cubicBezTo>
                  <a:pt x="11280588" y="5861174"/>
                  <a:pt x="11279651" y="5862113"/>
                  <a:pt x="11279651" y="5862113"/>
                </a:cubicBezTo>
                <a:cubicBezTo>
                  <a:pt x="11279651" y="5863052"/>
                  <a:pt x="11279651" y="5863052"/>
                  <a:pt x="11279651" y="5863990"/>
                </a:cubicBezTo>
                <a:lnTo>
                  <a:pt x="11279651" y="5959732"/>
                </a:lnTo>
                <a:cubicBezTo>
                  <a:pt x="11279651" y="5960671"/>
                  <a:pt x="11279651" y="5961609"/>
                  <a:pt x="11279651" y="5961609"/>
                </a:cubicBezTo>
                <a:cubicBezTo>
                  <a:pt x="11279651" y="5961609"/>
                  <a:pt x="11279651" y="5961609"/>
                  <a:pt x="11280588" y="5962548"/>
                </a:cubicBezTo>
                <a:cubicBezTo>
                  <a:pt x="11281526" y="5963487"/>
                  <a:pt x="11282464" y="5963487"/>
                  <a:pt x="11283401" y="5963487"/>
                </a:cubicBezTo>
                <a:cubicBezTo>
                  <a:pt x="11284339" y="5963487"/>
                  <a:pt x="11285277" y="5963487"/>
                  <a:pt x="11287152" y="5963487"/>
                </a:cubicBezTo>
                <a:cubicBezTo>
                  <a:pt x="11289028" y="5963487"/>
                  <a:pt x="11290903" y="5963487"/>
                  <a:pt x="11291841" y="5963487"/>
                </a:cubicBezTo>
                <a:cubicBezTo>
                  <a:pt x="11292778" y="5963487"/>
                  <a:pt x="11294653" y="5962548"/>
                  <a:pt x="11294653" y="5962548"/>
                </a:cubicBezTo>
                <a:cubicBezTo>
                  <a:pt x="11294653" y="5962548"/>
                  <a:pt x="11295591" y="5961609"/>
                  <a:pt x="11295591" y="5961609"/>
                </a:cubicBezTo>
                <a:cubicBezTo>
                  <a:pt x="11295591" y="5960671"/>
                  <a:pt x="11295591" y="5960671"/>
                  <a:pt x="11295591" y="5959732"/>
                </a:cubicBezTo>
                <a:lnTo>
                  <a:pt x="11295591" y="5896843"/>
                </a:lnTo>
                <a:cubicBezTo>
                  <a:pt x="11297466" y="5893088"/>
                  <a:pt x="11300280" y="5890272"/>
                  <a:pt x="11302155" y="5887456"/>
                </a:cubicBezTo>
                <a:cubicBezTo>
                  <a:pt x="11304030" y="5884640"/>
                  <a:pt x="11305906" y="5882763"/>
                  <a:pt x="11307781" y="5880886"/>
                </a:cubicBezTo>
                <a:cubicBezTo>
                  <a:pt x="11309656" y="5879009"/>
                  <a:pt x="11311531" y="5878070"/>
                  <a:pt x="11313407" y="5877131"/>
                </a:cubicBezTo>
                <a:cubicBezTo>
                  <a:pt x="11315282" y="5876193"/>
                  <a:pt x="11317158" y="5876193"/>
                  <a:pt x="11319033" y="5876193"/>
                </a:cubicBezTo>
                <a:cubicBezTo>
                  <a:pt x="11319970" y="5876193"/>
                  <a:pt x="11321846" y="5876193"/>
                  <a:pt x="11322783" y="5876193"/>
                </a:cubicBezTo>
                <a:cubicBezTo>
                  <a:pt x="11324659" y="5876193"/>
                  <a:pt x="11325596" y="5877131"/>
                  <a:pt x="11326534" y="5877131"/>
                </a:cubicBezTo>
                <a:cubicBezTo>
                  <a:pt x="11327472" y="5877131"/>
                  <a:pt x="11328410" y="5878070"/>
                  <a:pt x="11329347" y="5878070"/>
                </a:cubicBezTo>
                <a:cubicBezTo>
                  <a:pt x="11330285" y="5879009"/>
                  <a:pt x="11331223" y="5879009"/>
                  <a:pt x="11331223" y="5879009"/>
                </a:cubicBezTo>
                <a:cubicBezTo>
                  <a:pt x="11331223" y="5879009"/>
                  <a:pt x="11332160" y="5878070"/>
                  <a:pt x="11332160" y="5878070"/>
                </a:cubicBezTo>
                <a:cubicBezTo>
                  <a:pt x="11332160" y="5878070"/>
                  <a:pt x="11333098" y="5878070"/>
                  <a:pt x="11333098" y="5877131"/>
                </a:cubicBezTo>
                <a:cubicBezTo>
                  <a:pt x="11333098" y="5876193"/>
                  <a:pt x="11333098" y="5875254"/>
                  <a:pt x="11333098" y="5874315"/>
                </a:cubicBezTo>
                <a:cubicBezTo>
                  <a:pt x="11333098" y="5873377"/>
                  <a:pt x="11333098" y="5872438"/>
                  <a:pt x="11333098" y="5870561"/>
                </a:cubicBezTo>
                <a:cubicBezTo>
                  <a:pt x="11333098" y="5868683"/>
                  <a:pt x="11333098" y="5866806"/>
                  <a:pt x="11333098" y="5865868"/>
                </a:cubicBezTo>
                <a:cubicBezTo>
                  <a:pt x="11333098" y="5864929"/>
                  <a:pt x="11333098" y="5864929"/>
                  <a:pt x="11333098" y="5863990"/>
                </a:cubicBezTo>
                <a:cubicBezTo>
                  <a:pt x="11333098" y="5863990"/>
                  <a:pt x="11333098" y="5863052"/>
                  <a:pt x="11333098" y="5863052"/>
                </a:cubicBezTo>
                <a:cubicBezTo>
                  <a:pt x="11333098" y="5863052"/>
                  <a:pt x="11332160" y="5862113"/>
                  <a:pt x="11332160" y="5862113"/>
                </a:cubicBezTo>
                <a:cubicBezTo>
                  <a:pt x="11332160" y="5862113"/>
                  <a:pt x="11331223" y="5861174"/>
                  <a:pt x="11330285" y="5861174"/>
                </a:cubicBezTo>
                <a:cubicBezTo>
                  <a:pt x="11329347" y="5861174"/>
                  <a:pt x="11327472" y="5860236"/>
                  <a:pt x="11326534" y="5860236"/>
                </a:cubicBezTo>
                <a:cubicBezTo>
                  <a:pt x="11325596" y="5859297"/>
                  <a:pt x="11323721" y="5859297"/>
                  <a:pt x="11322783" y="5859297"/>
                </a:cubicBezTo>
                <a:cubicBezTo>
                  <a:pt x="11321846" y="5859297"/>
                  <a:pt x="11320908" y="5859297"/>
                  <a:pt x="11319970" y="5859297"/>
                </a:cubicBezTo>
                <a:close/>
                <a:moveTo>
                  <a:pt x="10977723" y="5859297"/>
                </a:moveTo>
                <a:cubicBezTo>
                  <a:pt x="10969283" y="5859297"/>
                  <a:pt x="10961782" y="5860236"/>
                  <a:pt x="10956157" y="5863052"/>
                </a:cubicBezTo>
                <a:cubicBezTo>
                  <a:pt x="10950530" y="5865868"/>
                  <a:pt x="10944904" y="5869622"/>
                  <a:pt x="10941154" y="5874316"/>
                </a:cubicBezTo>
                <a:cubicBezTo>
                  <a:pt x="10936465" y="5879009"/>
                  <a:pt x="10933652" y="5884641"/>
                  <a:pt x="10931777" y="5891211"/>
                </a:cubicBezTo>
                <a:cubicBezTo>
                  <a:pt x="10929902" y="5897782"/>
                  <a:pt x="10928964" y="5905291"/>
                  <a:pt x="10928964" y="5912800"/>
                </a:cubicBezTo>
                <a:cubicBezTo>
                  <a:pt x="10928964" y="5921248"/>
                  <a:pt x="10929902" y="5927818"/>
                  <a:pt x="10931777" y="5934389"/>
                </a:cubicBezTo>
                <a:cubicBezTo>
                  <a:pt x="10933652" y="5940959"/>
                  <a:pt x="10936465" y="5945653"/>
                  <a:pt x="10940216" y="5950346"/>
                </a:cubicBezTo>
                <a:cubicBezTo>
                  <a:pt x="10943967" y="5955039"/>
                  <a:pt x="10948655" y="5958794"/>
                  <a:pt x="10954281" y="5960671"/>
                </a:cubicBezTo>
                <a:cubicBezTo>
                  <a:pt x="10959907" y="5963487"/>
                  <a:pt x="10967409" y="5964426"/>
                  <a:pt x="10974910" y="5964426"/>
                </a:cubicBezTo>
                <a:cubicBezTo>
                  <a:pt x="10983348" y="5964426"/>
                  <a:pt x="10990850" y="5963487"/>
                  <a:pt x="10996476" y="5960671"/>
                </a:cubicBezTo>
                <a:cubicBezTo>
                  <a:pt x="11002102" y="5957855"/>
                  <a:pt x="11007728" y="5954100"/>
                  <a:pt x="11011478" y="5949407"/>
                </a:cubicBezTo>
                <a:cubicBezTo>
                  <a:pt x="11016167" y="5944714"/>
                  <a:pt x="11018980" y="5939082"/>
                  <a:pt x="11020855" y="5932512"/>
                </a:cubicBezTo>
                <a:cubicBezTo>
                  <a:pt x="11022731" y="5925941"/>
                  <a:pt x="11023669" y="5918432"/>
                  <a:pt x="11023669" y="5910923"/>
                </a:cubicBezTo>
                <a:cubicBezTo>
                  <a:pt x="11023669" y="5902475"/>
                  <a:pt x="11022731" y="5895904"/>
                  <a:pt x="11020855" y="5889334"/>
                </a:cubicBezTo>
                <a:cubicBezTo>
                  <a:pt x="11018980" y="5882763"/>
                  <a:pt x="11016167" y="5878070"/>
                  <a:pt x="11012416" y="5873377"/>
                </a:cubicBezTo>
                <a:cubicBezTo>
                  <a:pt x="11008666" y="5868684"/>
                  <a:pt x="11003977" y="5864929"/>
                  <a:pt x="10998351" y="5863052"/>
                </a:cubicBezTo>
                <a:cubicBezTo>
                  <a:pt x="10992725" y="5860236"/>
                  <a:pt x="10985224" y="5859297"/>
                  <a:pt x="10977723" y="5859297"/>
                </a:cubicBezTo>
                <a:close/>
                <a:moveTo>
                  <a:pt x="10808943" y="5859297"/>
                </a:moveTo>
                <a:cubicBezTo>
                  <a:pt x="10803317" y="5859297"/>
                  <a:pt x="10798629" y="5859297"/>
                  <a:pt x="10793941" y="5861174"/>
                </a:cubicBezTo>
                <a:cubicBezTo>
                  <a:pt x="10789252" y="5863052"/>
                  <a:pt x="10785501" y="5864929"/>
                  <a:pt x="10782689" y="5867745"/>
                </a:cubicBezTo>
                <a:cubicBezTo>
                  <a:pt x="10779876" y="5870561"/>
                  <a:pt x="10778000" y="5873377"/>
                  <a:pt x="10776125" y="5877131"/>
                </a:cubicBezTo>
                <a:cubicBezTo>
                  <a:pt x="10775187" y="5879947"/>
                  <a:pt x="10774249" y="5883702"/>
                  <a:pt x="10774249" y="5887456"/>
                </a:cubicBezTo>
                <a:cubicBezTo>
                  <a:pt x="10774249" y="5892150"/>
                  <a:pt x="10774249" y="5895904"/>
                  <a:pt x="10776125" y="5898720"/>
                </a:cubicBezTo>
                <a:cubicBezTo>
                  <a:pt x="10778000" y="5901536"/>
                  <a:pt x="10779876" y="5904352"/>
                  <a:pt x="10781751" y="5906229"/>
                </a:cubicBezTo>
                <a:cubicBezTo>
                  <a:pt x="10783626" y="5908107"/>
                  <a:pt x="10786439" y="5909984"/>
                  <a:pt x="10789252" y="5911861"/>
                </a:cubicBezTo>
                <a:cubicBezTo>
                  <a:pt x="10792065" y="5912800"/>
                  <a:pt x="10794878" y="5913739"/>
                  <a:pt x="10797691" y="5915616"/>
                </a:cubicBezTo>
                <a:cubicBezTo>
                  <a:pt x="10800504" y="5917493"/>
                  <a:pt x="10803317" y="5918432"/>
                  <a:pt x="10806130" y="5919370"/>
                </a:cubicBezTo>
                <a:cubicBezTo>
                  <a:pt x="10808943" y="5920309"/>
                  <a:pt x="10811756" y="5922186"/>
                  <a:pt x="10813631" y="5923125"/>
                </a:cubicBezTo>
                <a:cubicBezTo>
                  <a:pt x="10816444" y="5924064"/>
                  <a:pt x="10818320" y="5925941"/>
                  <a:pt x="10819257" y="5927818"/>
                </a:cubicBezTo>
                <a:cubicBezTo>
                  <a:pt x="10820195" y="5929695"/>
                  <a:pt x="10821133" y="5931573"/>
                  <a:pt x="10821133" y="5934389"/>
                </a:cubicBezTo>
                <a:cubicBezTo>
                  <a:pt x="10821133" y="5937205"/>
                  <a:pt x="10820195" y="5939082"/>
                  <a:pt x="10819257" y="5940959"/>
                </a:cubicBezTo>
                <a:cubicBezTo>
                  <a:pt x="10818320" y="5942837"/>
                  <a:pt x="10817382" y="5944714"/>
                  <a:pt x="10815507" y="5945652"/>
                </a:cubicBezTo>
                <a:cubicBezTo>
                  <a:pt x="10813631" y="5946591"/>
                  <a:pt x="10811756" y="5947530"/>
                  <a:pt x="10808943" y="5948468"/>
                </a:cubicBezTo>
                <a:cubicBezTo>
                  <a:pt x="10806130" y="5949407"/>
                  <a:pt x="10803317" y="5949407"/>
                  <a:pt x="10800504" y="5949407"/>
                </a:cubicBezTo>
                <a:cubicBezTo>
                  <a:pt x="10796754" y="5949407"/>
                  <a:pt x="10793003" y="5948468"/>
                  <a:pt x="10790190" y="5947530"/>
                </a:cubicBezTo>
                <a:cubicBezTo>
                  <a:pt x="10787377" y="5946591"/>
                  <a:pt x="10784564" y="5945652"/>
                  <a:pt x="10782689" y="5944714"/>
                </a:cubicBezTo>
                <a:cubicBezTo>
                  <a:pt x="10780813" y="5943775"/>
                  <a:pt x="10778938" y="5942837"/>
                  <a:pt x="10777062" y="5941898"/>
                </a:cubicBezTo>
                <a:cubicBezTo>
                  <a:pt x="10775187" y="5940959"/>
                  <a:pt x="10774249" y="5940021"/>
                  <a:pt x="10773312" y="5940021"/>
                </a:cubicBezTo>
                <a:cubicBezTo>
                  <a:pt x="10773312" y="5940021"/>
                  <a:pt x="10772374" y="5940021"/>
                  <a:pt x="10772374" y="5940021"/>
                </a:cubicBezTo>
                <a:cubicBezTo>
                  <a:pt x="10772374" y="5940021"/>
                  <a:pt x="10772374" y="5940959"/>
                  <a:pt x="10771436" y="5940959"/>
                </a:cubicBezTo>
                <a:cubicBezTo>
                  <a:pt x="10770499" y="5940959"/>
                  <a:pt x="10770499" y="5941898"/>
                  <a:pt x="10770499" y="5942837"/>
                </a:cubicBezTo>
                <a:cubicBezTo>
                  <a:pt x="10770499" y="5943775"/>
                  <a:pt x="10770499" y="5945652"/>
                  <a:pt x="10770499" y="5946591"/>
                </a:cubicBezTo>
                <a:cubicBezTo>
                  <a:pt x="10770499" y="5949407"/>
                  <a:pt x="10771436" y="5951284"/>
                  <a:pt x="10771436" y="5952223"/>
                </a:cubicBezTo>
                <a:cubicBezTo>
                  <a:pt x="10772374" y="5953162"/>
                  <a:pt x="10772374" y="5954100"/>
                  <a:pt x="10773312" y="5955039"/>
                </a:cubicBezTo>
                <a:cubicBezTo>
                  <a:pt x="10774249" y="5955978"/>
                  <a:pt x="10775187" y="5956916"/>
                  <a:pt x="10777062" y="5957855"/>
                </a:cubicBezTo>
                <a:cubicBezTo>
                  <a:pt x="10778938" y="5958794"/>
                  <a:pt x="10780813" y="5959732"/>
                  <a:pt x="10783626" y="5960671"/>
                </a:cubicBezTo>
                <a:cubicBezTo>
                  <a:pt x="10786439" y="5961609"/>
                  <a:pt x="10789252" y="5961609"/>
                  <a:pt x="10792065" y="5962548"/>
                </a:cubicBezTo>
                <a:cubicBezTo>
                  <a:pt x="10794878" y="5963487"/>
                  <a:pt x="10797691" y="5963487"/>
                  <a:pt x="10801442" y="5963487"/>
                </a:cubicBezTo>
                <a:cubicBezTo>
                  <a:pt x="10807068" y="5963487"/>
                  <a:pt x="10811756" y="5962548"/>
                  <a:pt x="10816444" y="5961609"/>
                </a:cubicBezTo>
                <a:cubicBezTo>
                  <a:pt x="10821133" y="5960671"/>
                  <a:pt x="10824883" y="5958794"/>
                  <a:pt x="10828634" y="5955978"/>
                </a:cubicBezTo>
                <a:cubicBezTo>
                  <a:pt x="10831447" y="5953162"/>
                  <a:pt x="10834260" y="5950346"/>
                  <a:pt x="10836136" y="5946591"/>
                </a:cubicBezTo>
                <a:cubicBezTo>
                  <a:pt x="10838010" y="5942837"/>
                  <a:pt x="10838948" y="5938143"/>
                  <a:pt x="10838948" y="5933450"/>
                </a:cubicBezTo>
                <a:cubicBezTo>
                  <a:pt x="10838948" y="5928757"/>
                  <a:pt x="10838010" y="5925941"/>
                  <a:pt x="10837073" y="5922186"/>
                </a:cubicBezTo>
                <a:cubicBezTo>
                  <a:pt x="10835198" y="5919370"/>
                  <a:pt x="10833322" y="5916554"/>
                  <a:pt x="10831447" y="5914677"/>
                </a:cubicBezTo>
                <a:cubicBezTo>
                  <a:pt x="10829572" y="5911861"/>
                  <a:pt x="10826759" y="5910923"/>
                  <a:pt x="10823945" y="5909045"/>
                </a:cubicBezTo>
                <a:cubicBezTo>
                  <a:pt x="10821133" y="5908107"/>
                  <a:pt x="10818320" y="5906229"/>
                  <a:pt x="10815507" y="5905291"/>
                </a:cubicBezTo>
                <a:cubicBezTo>
                  <a:pt x="10812694" y="5903413"/>
                  <a:pt x="10809880" y="5902475"/>
                  <a:pt x="10807068" y="5901536"/>
                </a:cubicBezTo>
                <a:cubicBezTo>
                  <a:pt x="10804255" y="5900597"/>
                  <a:pt x="10802379" y="5898720"/>
                  <a:pt x="10799566" y="5897782"/>
                </a:cubicBezTo>
                <a:cubicBezTo>
                  <a:pt x="10796754" y="5896843"/>
                  <a:pt x="10794878" y="5894966"/>
                  <a:pt x="10793941" y="5893088"/>
                </a:cubicBezTo>
                <a:cubicBezTo>
                  <a:pt x="10793003" y="5891211"/>
                  <a:pt x="10792065" y="5889334"/>
                  <a:pt x="10792065" y="5886518"/>
                </a:cubicBezTo>
                <a:cubicBezTo>
                  <a:pt x="10792065" y="5884640"/>
                  <a:pt x="10792065" y="5882763"/>
                  <a:pt x="10793003" y="5880886"/>
                </a:cubicBezTo>
                <a:cubicBezTo>
                  <a:pt x="10793003" y="5879009"/>
                  <a:pt x="10793941" y="5877131"/>
                  <a:pt x="10795816" y="5876193"/>
                </a:cubicBezTo>
                <a:cubicBezTo>
                  <a:pt x="10797691" y="5875254"/>
                  <a:pt x="10799566" y="5874315"/>
                  <a:pt x="10801442" y="5873377"/>
                </a:cubicBezTo>
                <a:cubicBezTo>
                  <a:pt x="10803317" y="5872438"/>
                  <a:pt x="10806130" y="5872438"/>
                  <a:pt x="10808943" y="5872438"/>
                </a:cubicBezTo>
                <a:cubicBezTo>
                  <a:pt x="10811756" y="5872438"/>
                  <a:pt x="10814569" y="5872438"/>
                  <a:pt x="10817382" y="5873377"/>
                </a:cubicBezTo>
                <a:cubicBezTo>
                  <a:pt x="10820195" y="5874315"/>
                  <a:pt x="10822071" y="5875254"/>
                  <a:pt x="10823945" y="5876193"/>
                </a:cubicBezTo>
                <a:cubicBezTo>
                  <a:pt x="10825821" y="5877131"/>
                  <a:pt x="10827696" y="5878070"/>
                  <a:pt x="10828634" y="5879009"/>
                </a:cubicBezTo>
                <a:cubicBezTo>
                  <a:pt x="10829572" y="5879947"/>
                  <a:pt x="10830509" y="5879947"/>
                  <a:pt x="10831447" y="5879947"/>
                </a:cubicBezTo>
                <a:cubicBezTo>
                  <a:pt x="10831447" y="5879947"/>
                  <a:pt x="10832385" y="5879947"/>
                  <a:pt x="10832385" y="5879947"/>
                </a:cubicBezTo>
                <a:cubicBezTo>
                  <a:pt x="10832385" y="5879947"/>
                  <a:pt x="10832385" y="5879009"/>
                  <a:pt x="10833322" y="5879009"/>
                </a:cubicBezTo>
                <a:cubicBezTo>
                  <a:pt x="10834260" y="5879009"/>
                  <a:pt x="10834260" y="5878070"/>
                  <a:pt x="10834260" y="5877131"/>
                </a:cubicBezTo>
                <a:cubicBezTo>
                  <a:pt x="10834260" y="5876193"/>
                  <a:pt x="10834260" y="5875254"/>
                  <a:pt x="10834260" y="5874315"/>
                </a:cubicBezTo>
                <a:cubicBezTo>
                  <a:pt x="10834260" y="5873377"/>
                  <a:pt x="10834260" y="5872438"/>
                  <a:pt x="10834260" y="5871499"/>
                </a:cubicBezTo>
                <a:cubicBezTo>
                  <a:pt x="10834260" y="5870561"/>
                  <a:pt x="10834260" y="5870561"/>
                  <a:pt x="10834260" y="5869622"/>
                </a:cubicBezTo>
                <a:cubicBezTo>
                  <a:pt x="10833322" y="5868683"/>
                  <a:pt x="10834260" y="5868683"/>
                  <a:pt x="10833322" y="5867745"/>
                </a:cubicBezTo>
                <a:cubicBezTo>
                  <a:pt x="10832385" y="5866806"/>
                  <a:pt x="10832385" y="5866806"/>
                  <a:pt x="10831447" y="5865868"/>
                </a:cubicBezTo>
                <a:cubicBezTo>
                  <a:pt x="10831447" y="5864929"/>
                  <a:pt x="10830509" y="5864929"/>
                  <a:pt x="10828634" y="5863990"/>
                </a:cubicBezTo>
                <a:cubicBezTo>
                  <a:pt x="10826759" y="5863052"/>
                  <a:pt x="10824883" y="5863052"/>
                  <a:pt x="10823008" y="5862113"/>
                </a:cubicBezTo>
                <a:cubicBezTo>
                  <a:pt x="10821133" y="5861174"/>
                  <a:pt x="10819257" y="5861174"/>
                  <a:pt x="10816444" y="5860236"/>
                </a:cubicBezTo>
                <a:cubicBezTo>
                  <a:pt x="10813631" y="5859297"/>
                  <a:pt x="10811756" y="5859297"/>
                  <a:pt x="10808943" y="5859297"/>
                </a:cubicBezTo>
                <a:close/>
                <a:moveTo>
                  <a:pt x="10547335" y="5859297"/>
                </a:moveTo>
                <a:cubicBezTo>
                  <a:pt x="10540771" y="5859297"/>
                  <a:pt x="10534208" y="5860236"/>
                  <a:pt x="10528582" y="5863052"/>
                </a:cubicBezTo>
                <a:cubicBezTo>
                  <a:pt x="10522956" y="5864929"/>
                  <a:pt x="10518267" y="5868683"/>
                  <a:pt x="10514517" y="5873377"/>
                </a:cubicBezTo>
                <a:cubicBezTo>
                  <a:pt x="10509828" y="5878070"/>
                  <a:pt x="10507015" y="5884640"/>
                  <a:pt x="10505140" y="5890272"/>
                </a:cubicBezTo>
                <a:cubicBezTo>
                  <a:pt x="10503265" y="5895904"/>
                  <a:pt x="10502327" y="5903413"/>
                  <a:pt x="10502327" y="5911861"/>
                </a:cubicBezTo>
                <a:cubicBezTo>
                  <a:pt x="10502327" y="5920309"/>
                  <a:pt x="10503265" y="5927818"/>
                  <a:pt x="10505140" y="5934389"/>
                </a:cubicBezTo>
                <a:cubicBezTo>
                  <a:pt x="10507953" y="5940959"/>
                  <a:pt x="10510766" y="5945652"/>
                  <a:pt x="10514517" y="5950346"/>
                </a:cubicBezTo>
                <a:cubicBezTo>
                  <a:pt x="10518267" y="5954100"/>
                  <a:pt x="10523893" y="5957855"/>
                  <a:pt x="10529520" y="5959732"/>
                </a:cubicBezTo>
                <a:cubicBezTo>
                  <a:pt x="10535145" y="5961609"/>
                  <a:pt x="10542647" y="5962548"/>
                  <a:pt x="10550148" y="5962548"/>
                </a:cubicBezTo>
                <a:cubicBezTo>
                  <a:pt x="10554836" y="5962548"/>
                  <a:pt x="10559525" y="5962548"/>
                  <a:pt x="10563275" y="5961609"/>
                </a:cubicBezTo>
                <a:cubicBezTo>
                  <a:pt x="10567026" y="5961609"/>
                  <a:pt x="10570777" y="5960671"/>
                  <a:pt x="10573590" y="5959732"/>
                </a:cubicBezTo>
                <a:cubicBezTo>
                  <a:pt x="10576403" y="5958794"/>
                  <a:pt x="10579216" y="5957855"/>
                  <a:pt x="10581091" y="5956916"/>
                </a:cubicBezTo>
                <a:cubicBezTo>
                  <a:pt x="10582966" y="5955978"/>
                  <a:pt x="10584842" y="5955039"/>
                  <a:pt x="10584842" y="5955039"/>
                </a:cubicBezTo>
                <a:cubicBezTo>
                  <a:pt x="10584842" y="5955039"/>
                  <a:pt x="10585779" y="5954100"/>
                  <a:pt x="10585779" y="5954100"/>
                </a:cubicBezTo>
                <a:cubicBezTo>
                  <a:pt x="10586717" y="5953162"/>
                  <a:pt x="10586717" y="5953162"/>
                  <a:pt x="10586717" y="5952223"/>
                </a:cubicBezTo>
                <a:cubicBezTo>
                  <a:pt x="10586717" y="5951284"/>
                  <a:pt x="10586717" y="5951284"/>
                  <a:pt x="10586717" y="5950346"/>
                </a:cubicBezTo>
                <a:cubicBezTo>
                  <a:pt x="10586717" y="5949407"/>
                  <a:pt x="10586717" y="5948468"/>
                  <a:pt x="10586717" y="5947530"/>
                </a:cubicBezTo>
                <a:cubicBezTo>
                  <a:pt x="10586717" y="5946591"/>
                  <a:pt x="10586717" y="5945652"/>
                  <a:pt x="10586717" y="5944714"/>
                </a:cubicBezTo>
                <a:cubicBezTo>
                  <a:pt x="10585779" y="5943775"/>
                  <a:pt x="10585779" y="5943775"/>
                  <a:pt x="10585779" y="5942837"/>
                </a:cubicBezTo>
                <a:cubicBezTo>
                  <a:pt x="10585779" y="5942837"/>
                  <a:pt x="10584842" y="5941898"/>
                  <a:pt x="10584842" y="5941898"/>
                </a:cubicBezTo>
                <a:cubicBezTo>
                  <a:pt x="10584842" y="5941898"/>
                  <a:pt x="10584842" y="5941898"/>
                  <a:pt x="10583904" y="5941898"/>
                </a:cubicBezTo>
                <a:cubicBezTo>
                  <a:pt x="10582966" y="5941898"/>
                  <a:pt x="10582029" y="5941898"/>
                  <a:pt x="10580153" y="5942837"/>
                </a:cubicBezTo>
                <a:cubicBezTo>
                  <a:pt x="10578278" y="5943775"/>
                  <a:pt x="10576403" y="5944714"/>
                  <a:pt x="10573590" y="5945652"/>
                </a:cubicBezTo>
                <a:cubicBezTo>
                  <a:pt x="10570777" y="5946591"/>
                  <a:pt x="10567964" y="5947530"/>
                  <a:pt x="10564213" y="5948468"/>
                </a:cubicBezTo>
                <a:cubicBezTo>
                  <a:pt x="10560462" y="5949407"/>
                  <a:pt x="10556712" y="5949407"/>
                  <a:pt x="10552023" y="5949407"/>
                </a:cubicBezTo>
                <a:cubicBezTo>
                  <a:pt x="10546397" y="5949407"/>
                  <a:pt x="10541709" y="5947530"/>
                  <a:pt x="10537958" y="5946591"/>
                </a:cubicBezTo>
                <a:cubicBezTo>
                  <a:pt x="10534208" y="5945652"/>
                  <a:pt x="10531395" y="5942837"/>
                  <a:pt x="10528582" y="5940021"/>
                </a:cubicBezTo>
                <a:cubicBezTo>
                  <a:pt x="10525769" y="5936266"/>
                  <a:pt x="10523893" y="5932511"/>
                  <a:pt x="10522956" y="5928757"/>
                </a:cubicBezTo>
                <a:cubicBezTo>
                  <a:pt x="10522018" y="5925002"/>
                  <a:pt x="10521080" y="5920309"/>
                  <a:pt x="10521080" y="5914677"/>
                </a:cubicBezTo>
                <a:lnTo>
                  <a:pt x="10583904" y="5914677"/>
                </a:lnTo>
                <a:cubicBezTo>
                  <a:pt x="10585779" y="5914677"/>
                  <a:pt x="10587655" y="5913739"/>
                  <a:pt x="10588592" y="5912800"/>
                </a:cubicBezTo>
                <a:cubicBezTo>
                  <a:pt x="10589530" y="5911861"/>
                  <a:pt x="10590468" y="5909984"/>
                  <a:pt x="10590468" y="5907168"/>
                </a:cubicBezTo>
                <a:lnTo>
                  <a:pt x="10589530" y="5907168"/>
                </a:lnTo>
                <a:lnTo>
                  <a:pt x="10589530" y="5904352"/>
                </a:lnTo>
                <a:cubicBezTo>
                  <a:pt x="10589530" y="5897782"/>
                  <a:pt x="10588592" y="5892150"/>
                  <a:pt x="10586717" y="5886518"/>
                </a:cubicBezTo>
                <a:cubicBezTo>
                  <a:pt x="10584842" y="5880886"/>
                  <a:pt x="10582966" y="5876193"/>
                  <a:pt x="10579216" y="5872438"/>
                </a:cubicBezTo>
                <a:cubicBezTo>
                  <a:pt x="10575465" y="5868683"/>
                  <a:pt x="10571714" y="5865868"/>
                  <a:pt x="10566088" y="5863052"/>
                </a:cubicBezTo>
                <a:cubicBezTo>
                  <a:pt x="10561400" y="5860236"/>
                  <a:pt x="10554836" y="5859297"/>
                  <a:pt x="10547335" y="5859297"/>
                </a:cubicBezTo>
                <a:close/>
                <a:moveTo>
                  <a:pt x="10386057" y="5859297"/>
                </a:moveTo>
                <a:cubicBezTo>
                  <a:pt x="10381368" y="5859297"/>
                  <a:pt x="10375742" y="5860236"/>
                  <a:pt x="10371054" y="5863052"/>
                </a:cubicBezTo>
                <a:cubicBezTo>
                  <a:pt x="10365428" y="5865868"/>
                  <a:pt x="10360740" y="5870561"/>
                  <a:pt x="10355114" y="5876193"/>
                </a:cubicBezTo>
                <a:lnTo>
                  <a:pt x="10355114" y="5863990"/>
                </a:lnTo>
                <a:cubicBezTo>
                  <a:pt x="10355114" y="5863052"/>
                  <a:pt x="10355114" y="5862113"/>
                  <a:pt x="10355114" y="5862113"/>
                </a:cubicBezTo>
                <a:cubicBezTo>
                  <a:pt x="10355114" y="5862113"/>
                  <a:pt x="10355114" y="5861174"/>
                  <a:pt x="10354176" y="5861174"/>
                </a:cubicBezTo>
                <a:cubicBezTo>
                  <a:pt x="10353238" y="5860236"/>
                  <a:pt x="10352301" y="5860236"/>
                  <a:pt x="10351363" y="5860236"/>
                </a:cubicBezTo>
                <a:cubicBezTo>
                  <a:pt x="10350425" y="5860236"/>
                  <a:pt x="10349488" y="5860236"/>
                  <a:pt x="10347612" y="5860236"/>
                </a:cubicBezTo>
                <a:cubicBezTo>
                  <a:pt x="10345737" y="5860236"/>
                  <a:pt x="10344799" y="5860236"/>
                  <a:pt x="10343862" y="5860236"/>
                </a:cubicBezTo>
                <a:cubicBezTo>
                  <a:pt x="10342924" y="5860236"/>
                  <a:pt x="10341049" y="5861174"/>
                  <a:pt x="10341049" y="5861174"/>
                </a:cubicBezTo>
                <a:cubicBezTo>
                  <a:pt x="10341049" y="5861174"/>
                  <a:pt x="10340111" y="5862113"/>
                  <a:pt x="10340111" y="5862113"/>
                </a:cubicBezTo>
                <a:cubicBezTo>
                  <a:pt x="10340111" y="5863052"/>
                  <a:pt x="10340111" y="5863052"/>
                  <a:pt x="10340111" y="5863990"/>
                </a:cubicBezTo>
                <a:lnTo>
                  <a:pt x="10340111" y="5960671"/>
                </a:lnTo>
                <a:cubicBezTo>
                  <a:pt x="10340111" y="5961609"/>
                  <a:pt x="10340111" y="5962548"/>
                  <a:pt x="10340111" y="5962548"/>
                </a:cubicBezTo>
                <a:cubicBezTo>
                  <a:pt x="10340111" y="5962548"/>
                  <a:pt x="10340111" y="5962548"/>
                  <a:pt x="10341049" y="5963487"/>
                </a:cubicBezTo>
                <a:cubicBezTo>
                  <a:pt x="10341986" y="5964425"/>
                  <a:pt x="10342924" y="5964425"/>
                  <a:pt x="10343862" y="5964425"/>
                </a:cubicBezTo>
                <a:cubicBezTo>
                  <a:pt x="10344799" y="5964425"/>
                  <a:pt x="10345737" y="5964425"/>
                  <a:pt x="10347612" y="5964425"/>
                </a:cubicBezTo>
                <a:cubicBezTo>
                  <a:pt x="10349488" y="5964425"/>
                  <a:pt x="10351363" y="5964425"/>
                  <a:pt x="10352301" y="5964425"/>
                </a:cubicBezTo>
                <a:cubicBezTo>
                  <a:pt x="10353238" y="5964425"/>
                  <a:pt x="10355114" y="5963487"/>
                  <a:pt x="10355114" y="5963487"/>
                </a:cubicBezTo>
                <a:cubicBezTo>
                  <a:pt x="10355114" y="5963487"/>
                  <a:pt x="10356051" y="5962548"/>
                  <a:pt x="10356051" y="5962548"/>
                </a:cubicBezTo>
                <a:cubicBezTo>
                  <a:pt x="10356051" y="5961609"/>
                  <a:pt x="10356051" y="5961609"/>
                  <a:pt x="10356051" y="5960671"/>
                </a:cubicBezTo>
                <a:lnTo>
                  <a:pt x="10356051" y="5894027"/>
                </a:lnTo>
                <a:cubicBezTo>
                  <a:pt x="10360740" y="5887456"/>
                  <a:pt x="10365428" y="5882763"/>
                  <a:pt x="10369179" y="5879947"/>
                </a:cubicBezTo>
                <a:cubicBezTo>
                  <a:pt x="10372929" y="5877131"/>
                  <a:pt x="10377618" y="5875254"/>
                  <a:pt x="10381368" y="5875254"/>
                </a:cubicBezTo>
                <a:cubicBezTo>
                  <a:pt x="10385119" y="5875254"/>
                  <a:pt x="10386994" y="5876193"/>
                  <a:pt x="10389807" y="5877131"/>
                </a:cubicBezTo>
                <a:cubicBezTo>
                  <a:pt x="10391683" y="5879009"/>
                  <a:pt x="10393558" y="5879947"/>
                  <a:pt x="10395433" y="5882763"/>
                </a:cubicBezTo>
                <a:cubicBezTo>
                  <a:pt x="10397309" y="5884640"/>
                  <a:pt x="10398246" y="5887456"/>
                  <a:pt x="10399184" y="5891211"/>
                </a:cubicBezTo>
                <a:cubicBezTo>
                  <a:pt x="10400122" y="5894966"/>
                  <a:pt x="10400122" y="5898720"/>
                  <a:pt x="10400122" y="5902475"/>
                </a:cubicBezTo>
                <a:lnTo>
                  <a:pt x="10400122" y="5959732"/>
                </a:lnTo>
                <a:cubicBezTo>
                  <a:pt x="10400122" y="5960671"/>
                  <a:pt x="10400122" y="5961609"/>
                  <a:pt x="10400122" y="5961609"/>
                </a:cubicBezTo>
                <a:cubicBezTo>
                  <a:pt x="10400122" y="5961609"/>
                  <a:pt x="10400122" y="5961609"/>
                  <a:pt x="10401059" y="5962548"/>
                </a:cubicBezTo>
                <a:cubicBezTo>
                  <a:pt x="10401997" y="5963487"/>
                  <a:pt x="10402935" y="5963487"/>
                  <a:pt x="10403872" y="5963487"/>
                </a:cubicBezTo>
                <a:cubicBezTo>
                  <a:pt x="10404810" y="5963487"/>
                  <a:pt x="10405748" y="5963487"/>
                  <a:pt x="10407623" y="5963487"/>
                </a:cubicBezTo>
                <a:cubicBezTo>
                  <a:pt x="10408560" y="5963487"/>
                  <a:pt x="10410436" y="5963487"/>
                  <a:pt x="10411374" y="5963487"/>
                </a:cubicBezTo>
                <a:cubicBezTo>
                  <a:pt x="10412311" y="5963487"/>
                  <a:pt x="10413249" y="5962548"/>
                  <a:pt x="10414186" y="5962548"/>
                </a:cubicBezTo>
                <a:cubicBezTo>
                  <a:pt x="10415124" y="5962548"/>
                  <a:pt x="10416062" y="5961609"/>
                  <a:pt x="10416062" y="5961609"/>
                </a:cubicBezTo>
                <a:cubicBezTo>
                  <a:pt x="10416062" y="5960671"/>
                  <a:pt x="10416062" y="5960671"/>
                  <a:pt x="10416062" y="5959732"/>
                </a:cubicBezTo>
                <a:lnTo>
                  <a:pt x="10416062" y="5893088"/>
                </a:lnTo>
                <a:cubicBezTo>
                  <a:pt x="10420750" y="5886518"/>
                  <a:pt x="10425439" y="5881825"/>
                  <a:pt x="10429189" y="5879009"/>
                </a:cubicBezTo>
                <a:cubicBezTo>
                  <a:pt x="10432940" y="5876193"/>
                  <a:pt x="10437628" y="5874315"/>
                  <a:pt x="10441379" y="5874315"/>
                </a:cubicBezTo>
                <a:cubicBezTo>
                  <a:pt x="10444192" y="5874315"/>
                  <a:pt x="10447005" y="5875254"/>
                  <a:pt x="10449818" y="5876193"/>
                </a:cubicBezTo>
                <a:cubicBezTo>
                  <a:pt x="10451693" y="5878070"/>
                  <a:pt x="10453569" y="5879947"/>
                  <a:pt x="10455444" y="5881825"/>
                </a:cubicBezTo>
                <a:cubicBezTo>
                  <a:pt x="10457319" y="5883702"/>
                  <a:pt x="10458257" y="5886518"/>
                  <a:pt x="10459195" y="5890272"/>
                </a:cubicBezTo>
                <a:cubicBezTo>
                  <a:pt x="10460132" y="5894027"/>
                  <a:pt x="10460132" y="5897782"/>
                  <a:pt x="10460132" y="5901536"/>
                </a:cubicBezTo>
                <a:lnTo>
                  <a:pt x="10460132" y="5958794"/>
                </a:lnTo>
                <a:cubicBezTo>
                  <a:pt x="10460132" y="5959732"/>
                  <a:pt x="10460132" y="5960671"/>
                  <a:pt x="10460132" y="5960671"/>
                </a:cubicBezTo>
                <a:cubicBezTo>
                  <a:pt x="10461070" y="5960671"/>
                  <a:pt x="10461070" y="5960671"/>
                  <a:pt x="10462007" y="5961609"/>
                </a:cubicBezTo>
                <a:cubicBezTo>
                  <a:pt x="10462945" y="5962548"/>
                  <a:pt x="10462945" y="5962548"/>
                  <a:pt x="10464820" y="5962548"/>
                </a:cubicBezTo>
                <a:cubicBezTo>
                  <a:pt x="10466696" y="5962548"/>
                  <a:pt x="10467634" y="5962548"/>
                  <a:pt x="10469509" y="5962548"/>
                </a:cubicBezTo>
                <a:cubicBezTo>
                  <a:pt x="10471384" y="5962548"/>
                  <a:pt x="10473260" y="5962548"/>
                  <a:pt x="10474197" y="5962548"/>
                </a:cubicBezTo>
                <a:cubicBezTo>
                  <a:pt x="10475135" y="5962548"/>
                  <a:pt x="10477010" y="5961609"/>
                  <a:pt x="10477010" y="5961609"/>
                </a:cubicBezTo>
                <a:cubicBezTo>
                  <a:pt x="10477010" y="5961609"/>
                  <a:pt x="10477948" y="5960671"/>
                  <a:pt x="10477948" y="5960671"/>
                </a:cubicBezTo>
                <a:cubicBezTo>
                  <a:pt x="10477948" y="5959732"/>
                  <a:pt x="10477948" y="5959732"/>
                  <a:pt x="10477948" y="5958794"/>
                </a:cubicBezTo>
                <a:lnTo>
                  <a:pt x="10481699" y="5958794"/>
                </a:lnTo>
                <a:lnTo>
                  <a:pt x="10481699" y="5897782"/>
                </a:lnTo>
                <a:cubicBezTo>
                  <a:pt x="10481699" y="5893088"/>
                  <a:pt x="10480761" y="5887456"/>
                  <a:pt x="10479823" y="5882763"/>
                </a:cubicBezTo>
                <a:cubicBezTo>
                  <a:pt x="10478885" y="5878070"/>
                  <a:pt x="10477010" y="5874315"/>
                  <a:pt x="10474197" y="5870561"/>
                </a:cubicBezTo>
                <a:cubicBezTo>
                  <a:pt x="10471384" y="5866806"/>
                  <a:pt x="10467634" y="5863990"/>
                  <a:pt x="10463883" y="5862113"/>
                </a:cubicBezTo>
                <a:cubicBezTo>
                  <a:pt x="10460132" y="5860236"/>
                  <a:pt x="10455444" y="5859297"/>
                  <a:pt x="10448880" y="5859297"/>
                </a:cubicBezTo>
                <a:cubicBezTo>
                  <a:pt x="10446067" y="5859297"/>
                  <a:pt x="10444192" y="5859297"/>
                  <a:pt x="10441379" y="5860236"/>
                </a:cubicBezTo>
                <a:cubicBezTo>
                  <a:pt x="10439504" y="5860236"/>
                  <a:pt x="10436690" y="5862113"/>
                  <a:pt x="10433878" y="5863052"/>
                </a:cubicBezTo>
                <a:cubicBezTo>
                  <a:pt x="10431065" y="5863990"/>
                  <a:pt x="10428251" y="5865868"/>
                  <a:pt x="10425439" y="5868683"/>
                </a:cubicBezTo>
                <a:cubicBezTo>
                  <a:pt x="10422625" y="5870561"/>
                  <a:pt x="10418875" y="5873377"/>
                  <a:pt x="10416062" y="5877131"/>
                </a:cubicBezTo>
                <a:cubicBezTo>
                  <a:pt x="10414186" y="5874315"/>
                  <a:pt x="10413249" y="5871499"/>
                  <a:pt x="10411374" y="5869622"/>
                </a:cubicBezTo>
                <a:cubicBezTo>
                  <a:pt x="10409498" y="5867745"/>
                  <a:pt x="10407623" y="5865868"/>
                  <a:pt x="10404810" y="5863990"/>
                </a:cubicBezTo>
                <a:cubicBezTo>
                  <a:pt x="10401997" y="5862113"/>
                  <a:pt x="10399184" y="5861174"/>
                  <a:pt x="10396371" y="5860236"/>
                </a:cubicBezTo>
                <a:cubicBezTo>
                  <a:pt x="10393558" y="5859297"/>
                  <a:pt x="10389807" y="5859297"/>
                  <a:pt x="10386057" y="5859297"/>
                </a:cubicBezTo>
                <a:close/>
                <a:moveTo>
                  <a:pt x="10164768" y="5859297"/>
                </a:moveTo>
                <a:cubicBezTo>
                  <a:pt x="10160079" y="5859297"/>
                  <a:pt x="10154453" y="5860236"/>
                  <a:pt x="10149765" y="5863052"/>
                </a:cubicBezTo>
                <a:cubicBezTo>
                  <a:pt x="10144139" y="5865868"/>
                  <a:pt x="10139451" y="5870561"/>
                  <a:pt x="10133825" y="5876193"/>
                </a:cubicBezTo>
                <a:lnTo>
                  <a:pt x="10133825" y="5863990"/>
                </a:lnTo>
                <a:cubicBezTo>
                  <a:pt x="10133825" y="5863052"/>
                  <a:pt x="10133825" y="5862113"/>
                  <a:pt x="10133825" y="5862113"/>
                </a:cubicBezTo>
                <a:cubicBezTo>
                  <a:pt x="10133825" y="5862113"/>
                  <a:pt x="10133825" y="5861174"/>
                  <a:pt x="10132887" y="5861174"/>
                </a:cubicBezTo>
                <a:cubicBezTo>
                  <a:pt x="10131949" y="5860236"/>
                  <a:pt x="10131012" y="5860236"/>
                  <a:pt x="10130074" y="5860236"/>
                </a:cubicBezTo>
                <a:cubicBezTo>
                  <a:pt x="10129136" y="5860236"/>
                  <a:pt x="10128199" y="5860236"/>
                  <a:pt x="10126323" y="5860236"/>
                </a:cubicBezTo>
                <a:cubicBezTo>
                  <a:pt x="10124448" y="5860236"/>
                  <a:pt x="10123510" y="5860236"/>
                  <a:pt x="10122573" y="5860236"/>
                </a:cubicBezTo>
                <a:cubicBezTo>
                  <a:pt x="10121635" y="5860236"/>
                  <a:pt x="10119760" y="5861174"/>
                  <a:pt x="10119760" y="5861174"/>
                </a:cubicBezTo>
                <a:cubicBezTo>
                  <a:pt x="10119760" y="5861174"/>
                  <a:pt x="10118822" y="5862113"/>
                  <a:pt x="10118822" y="5862113"/>
                </a:cubicBezTo>
                <a:cubicBezTo>
                  <a:pt x="10118822" y="5863052"/>
                  <a:pt x="10118822" y="5863052"/>
                  <a:pt x="10118822" y="5863990"/>
                </a:cubicBezTo>
                <a:lnTo>
                  <a:pt x="10118822" y="5960671"/>
                </a:lnTo>
                <a:cubicBezTo>
                  <a:pt x="10118822" y="5961609"/>
                  <a:pt x="10118822" y="5962548"/>
                  <a:pt x="10118822" y="5962548"/>
                </a:cubicBezTo>
                <a:cubicBezTo>
                  <a:pt x="10118822" y="5962548"/>
                  <a:pt x="10118822" y="5962548"/>
                  <a:pt x="10119760" y="5963487"/>
                </a:cubicBezTo>
                <a:cubicBezTo>
                  <a:pt x="10120697" y="5964425"/>
                  <a:pt x="10121635" y="5964425"/>
                  <a:pt x="10122573" y="5964425"/>
                </a:cubicBezTo>
                <a:cubicBezTo>
                  <a:pt x="10123510" y="5964425"/>
                  <a:pt x="10124448" y="5964425"/>
                  <a:pt x="10126323" y="5964425"/>
                </a:cubicBezTo>
                <a:cubicBezTo>
                  <a:pt x="10128199" y="5964425"/>
                  <a:pt x="10130074" y="5964425"/>
                  <a:pt x="10131012" y="5964425"/>
                </a:cubicBezTo>
                <a:cubicBezTo>
                  <a:pt x="10131949" y="5964425"/>
                  <a:pt x="10133825" y="5963487"/>
                  <a:pt x="10133825" y="5963487"/>
                </a:cubicBezTo>
                <a:cubicBezTo>
                  <a:pt x="10133825" y="5963487"/>
                  <a:pt x="10134762" y="5962548"/>
                  <a:pt x="10134762" y="5962548"/>
                </a:cubicBezTo>
                <a:cubicBezTo>
                  <a:pt x="10134762" y="5961609"/>
                  <a:pt x="10134762" y="5961609"/>
                  <a:pt x="10134762" y="5960671"/>
                </a:cubicBezTo>
                <a:lnTo>
                  <a:pt x="10134762" y="5894027"/>
                </a:lnTo>
                <a:cubicBezTo>
                  <a:pt x="10139451" y="5887456"/>
                  <a:pt x="10144139" y="5882763"/>
                  <a:pt x="10147890" y="5879947"/>
                </a:cubicBezTo>
                <a:cubicBezTo>
                  <a:pt x="10151640" y="5877131"/>
                  <a:pt x="10156329" y="5875254"/>
                  <a:pt x="10160079" y="5875254"/>
                </a:cubicBezTo>
                <a:cubicBezTo>
                  <a:pt x="10163830" y="5875254"/>
                  <a:pt x="10165705" y="5876193"/>
                  <a:pt x="10168518" y="5877131"/>
                </a:cubicBezTo>
                <a:cubicBezTo>
                  <a:pt x="10170394" y="5879009"/>
                  <a:pt x="10172269" y="5879947"/>
                  <a:pt x="10174144" y="5882763"/>
                </a:cubicBezTo>
                <a:cubicBezTo>
                  <a:pt x="10176020" y="5884640"/>
                  <a:pt x="10176957" y="5887456"/>
                  <a:pt x="10177895" y="5891211"/>
                </a:cubicBezTo>
                <a:cubicBezTo>
                  <a:pt x="10178833" y="5894966"/>
                  <a:pt x="10178833" y="5898720"/>
                  <a:pt x="10178833" y="5902475"/>
                </a:cubicBezTo>
                <a:lnTo>
                  <a:pt x="10178833" y="5959732"/>
                </a:lnTo>
                <a:cubicBezTo>
                  <a:pt x="10178833" y="5960671"/>
                  <a:pt x="10178833" y="5961609"/>
                  <a:pt x="10178833" y="5961609"/>
                </a:cubicBezTo>
                <a:cubicBezTo>
                  <a:pt x="10178833" y="5961609"/>
                  <a:pt x="10178833" y="5961609"/>
                  <a:pt x="10179770" y="5962548"/>
                </a:cubicBezTo>
                <a:cubicBezTo>
                  <a:pt x="10180708" y="5963487"/>
                  <a:pt x="10181646" y="5963487"/>
                  <a:pt x="10182583" y="5963487"/>
                </a:cubicBezTo>
                <a:cubicBezTo>
                  <a:pt x="10183521" y="5963487"/>
                  <a:pt x="10184459" y="5963487"/>
                  <a:pt x="10186334" y="5963487"/>
                </a:cubicBezTo>
                <a:cubicBezTo>
                  <a:pt x="10187272" y="5963487"/>
                  <a:pt x="10189147" y="5963487"/>
                  <a:pt x="10190085" y="5963487"/>
                </a:cubicBezTo>
                <a:cubicBezTo>
                  <a:pt x="10191022" y="5963487"/>
                  <a:pt x="10191960" y="5962548"/>
                  <a:pt x="10192897" y="5962548"/>
                </a:cubicBezTo>
                <a:cubicBezTo>
                  <a:pt x="10193835" y="5962548"/>
                  <a:pt x="10194773" y="5961609"/>
                  <a:pt x="10194773" y="5961609"/>
                </a:cubicBezTo>
                <a:cubicBezTo>
                  <a:pt x="10194773" y="5960671"/>
                  <a:pt x="10194773" y="5960671"/>
                  <a:pt x="10194773" y="5959732"/>
                </a:cubicBezTo>
                <a:lnTo>
                  <a:pt x="10194773" y="5893088"/>
                </a:lnTo>
                <a:cubicBezTo>
                  <a:pt x="10199461" y="5886518"/>
                  <a:pt x="10204150" y="5881825"/>
                  <a:pt x="10207900" y="5879009"/>
                </a:cubicBezTo>
                <a:cubicBezTo>
                  <a:pt x="10211651" y="5876193"/>
                  <a:pt x="10216339" y="5874315"/>
                  <a:pt x="10220090" y="5874315"/>
                </a:cubicBezTo>
                <a:cubicBezTo>
                  <a:pt x="10222903" y="5874315"/>
                  <a:pt x="10225716" y="5875254"/>
                  <a:pt x="10228529" y="5876193"/>
                </a:cubicBezTo>
                <a:cubicBezTo>
                  <a:pt x="10230404" y="5878070"/>
                  <a:pt x="10232280" y="5879947"/>
                  <a:pt x="10234155" y="5881825"/>
                </a:cubicBezTo>
                <a:cubicBezTo>
                  <a:pt x="10236030" y="5883702"/>
                  <a:pt x="10236968" y="5886518"/>
                  <a:pt x="10237906" y="5890272"/>
                </a:cubicBezTo>
                <a:cubicBezTo>
                  <a:pt x="10238843" y="5894027"/>
                  <a:pt x="10238843" y="5897782"/>
                  <a:pt x="10238843" y="5901536"/>
                </a:cubicBezTo>
                <a:lnTo>
                  <a:pt x="10238843" y="5958794"/>
                </a:lnTo>
                <a:cubicBezTo>
                  <a:pt x="10238843" y="5959732"/>
                  <a:pt x="10238843" y="5960671"/>
                  <a:pt x="10238843" y="5960671"/>
                </a:cubicBezTo>
                <a:cubicBezTo>
                  <a:pt x="10239781" y="5960671"/>
                  <a:pt x="10239781" y="5960671"/>
                  <a:pt x="10240718" y="5961609"/>
                </a:cubicBezTo>
                <a:cubicBezTo>
                  <a:pt x="10241656" y="5962548"/>
                  <a:pt x="10241656" y="5962548"/>
                  <a:pt x="10243532" y="5962548"/>
                </a:cubicBezTo>
                <a:cubicBezTo>
                  <a:pt x="10245407" y="5962548"/>
                  <a:pt x="10246345" y="5962548"/>
                  <a:pt x="10248220" y="5962548"/>
                </a:cubicBezTo>
                <a:cubicBezTo>
                  <a:pt x="10250095" y="5962548"/>
                  <a:pt x="10251971" y="5962548"/>
                  <a:pt x="10252908" y="5962548"/>
                </a:cubicBezTo>
                <a:cubicBezTo>
                  <a:pt x="10253846" y="5962548"/>
                  <a:pt x="10255721" y="5961609"/>
                  <a:pt x="10255721" y="5961609"/>
                </a:cubicBezTo>
                <a:cubicBezTo>
                  <a:pt x="10255721" y="5961609"/>
                  <a:pt x="10256659" y="5960671"/>
                  <a:pt x="10256659" y="5960671"/>
                </a:cubicBezTo>
                <a:cubicBezTo>
                  <a:pt x="10256659" y="5959732"/>
                  <a:pt x="10256659" y="5959732"/>
                  <a:pt x="10256659" y="5958794"/>
                </a:cubicBezTo>
                <a:lnTo>
                  <a:pt x="10260410" y="5958794"/>
                </a:lnTo>
                <a:lnTo>
                  <a:pt x="10260410" y="5897782"/>
                </a:lnTo>
                <a:cubicBezTo>
                  <a:pt x="10260410" y="5893088"/>
                  <a:pt x="10259472" y="5887456"/>
                  <a:pt x="10258534" y="5882763"/>
                </a:cubicBezTo>
                <a:cubicBezTo>
                  <a:pt x="10257597" y="5878070"/>
                  <a:pt x="10255721" y="5874315"/>
                  <a:pt x="10252908" y="5870561"/>
                </a:cubicBezTo>
                <a:cubicBezTo>
                  <a:pt x="10250095" y="5866806"/>
                  <a:pt x="10246345" y="5863990"/>
                  <a:pt x="10242594" y="5862113"/>
                </a:cubicBezTo>
                <a:cubicBezTo>
                  <a:pt x="10238843" y="5860236"/>
                  <a:pt x="10234155" y="5859297"/>
                  <a:pt x="10227591" y="5859297"/>
                </a:cubicBezTo>
                <a:cubicBezTo>
                  <a:pt x="10224778" y="5859297"/>
                  <a:pt x="10222903" y="5859297"/>
                  <a:pt x="10220090" y="5860236"/>
                </a:cubicBezTo>
                <a:cubicBezTo>
                  <a:pt x="10218215" y="5860236"/>
                  <a:pt x="10215402" y="5862113"/>
                  <a:pt x="10212589" y="5863052"/>
                </a:cubicBezTo>
                <a:cubicBezTo>
                  <a:pt x="10209776" y="5863990"/>
                  <a:pt x="10206962" y="5865868"/>
                  <a:pt x="10204150" y="5868683"/>
                </a:cubicBezTo>
                <a:cubicBezTo>
                  <a:pt x="10201337" y="5870561"/>
                  <a:pt x="10197586" y="5873377"/>
                  <a:pt x="10194773" y="5877131"/>
                </a:cubicBezTo>
                <a:cubicBezTo>
                  <a:pt x="10192897" y="5874315"/>
                  <a:pt x="10191960" y="5871499"/>
                  <a:pt x="10190085" y="5869622"/>
                </a:cubicBezTo>
                <a:cubicBezTo>
                  <a:pt x="10188209" y="5867745"/>
                  <a:pt x="10186334" y="5865868"/>
                  <a:pt x="10183521" y="5863990"/>
                </a:cubicBezTo>
                <a:cubicBezTo>
                  <a:pt x="10180708" y="5862113"/>
                  <a:pt x="10177895" y="5861174"/>
                  <a:pt x="10175082" y="5860236"/>
                </a:cubicBezTo>
                <a:cubicBezTo>
                  <a:pt x="10172269" y="5859297"/>
                  <a:pt x="10168518" y="5859297"/>
                  <a:pt x="10164768" y="5859297"/>
                </a:cubicBezTo>
                <a:close/>
                <a:moveTo>
                  <a:pt x="9979109" y="5859297"/>
                </a:moveTo>
                <a:cubicBezTo>
                  <a:pt x="9977234" y="5859297"/>
                  <a:pt x="9975359" y="5859297"/>
                  <a:pt x="9973483" y="5860236"/>
                </a:cubicBezTo>
                <a:cubicBezTo>
                  <a:pt x="9971608" y="5861174"/>
                  <a:pt x="9969733" y="5862113"/>
                  <a:pt x="9967857" y="5863052"/>
                </a:cubicBezTo>
                <a:cubicBezTo>
                  <a:pt x="9965982" y="5863990"/>
                  <a:pt x="9963169" y="5865868"/>
                  <a:pt x="9961294" y="5868683"/>
                </a:cubicBezTo>
                <a:cubicBezTo>
                  <a:pt x="9958481" y="5871499"/>
                  <a:pt x="9956606" y="5874315"/>
                  <a:pt x="9953792" y="5878070"/>
                </a:cubicBezTo>
                <a:lnTo>
                  <a:pt x="9953792" y="5863990"/>
                </a:lnTo>
                <a:cubicBezTo>
                  <a:pt x="9953792" y="5863052"/>
                  <a:pt x="9953792" y="5862113"/>
                  <a:pt x="9953792" y="5862113"/>
                </a:cubicBezTo>
                <a:cubicBezTo>
                  <a:pt x="9953792" y="5862113"/>
                  <a:pt x="9953792" y="5861174"/>
                  <a:pt x="9952855" y="5861174"/>
                </a:cubicBezTo>
                <a:cubicBezTo>
                  <a:pt x="9951917" y="5860236"/>
                  <a:pt x="9950980" y="5860236"/>
                  <a:pt x="9950042" y="5860236"/>
                </a:cubicBezTo>
                <a:cubicBezTo>
                  <a:pt x="9949104" y="5860236"/>
                  <a:pt x="9948167" y="5860236"/>
                  <a:pt x="9946291" y="5860236"/>
                </a:cubicBezTo>
                <a:cubicBezTo>
                  <a:pt x="9944416" y="5860236"/>
                  <a:pt x="9943478" y="5860236"/>
                  <a:pt x="9942541" y="5860236"/>
                </a:cubicBezTo>
                <a:cubicBezTo>
                  <a:pt x="9941603" y="5860236"/>
                  <a:pt x="9939727" y="5861174"/>
                  <a:pt x="9939727" y="5861174"/>
                </a:cubicBezTo>
                <a:cubicBezTo>
                  <a:pt x="9939727" y="5861174"/>
                  <a:pt x="9938790" y="5862113"/>
                  <a:pt x="9938790" y="5862113"/>
                </a:cubicBezTo>
                <a:cubicBezTo>
                  <a:pt x="9938790" y="5863052"/>
                  <a:pt x="9938790" y="5863052"/>
                  <a:pt x="9938790" y="5863990"/>
                </a:cubicBezTo>
                <a:lnTo>
                  <a:pt x="9938790" y="5959732"/>
                </a:lnTo>
                <a:cubicBezTo>
                  <a:pt x="9938790" y="5960671"/>
                  <a:pt x="9938790" y="5961609"/>
                  <a:pt x="9938790" y="5961609"/>
                </a:cubicBezTo>
                <a:cubicBezTo>
                  <a:pt x="9938790" y="5961609"/>
                  <a:pt x="9938790" y="5961609"/>
                  <a:pt x="9939727" y="5962548"/>
                </a:cubicBezTo>
                <a:cubicBezTo>
                  <a:pt x="9940665" y="5963487"/>
                  <a:pt x="9941603" y="5963487"/>
                  <a:pt x="9942541" y="5963487"/>
                </a:cubicBezTo>
                <a:cubicBezTo>
                  <a:pt x="9943478" y="5963487"/>
                  <a:pt x="9944416" y="5963487"/>
                  <a:pt x="9946291" y="5963487"/>
                </a:cubicBezTo>
                <a:cubicBezTo>
                  <a:pt x="9948167" y="5963487"/>
                  <a:pt x="9950042" y="5963487"/>
                  <a:pt x="9950980" y="5963487"/>
                </a:cubicBezTo>
                <a:cubicBezTo>
                  <a:pt x="9951917" y="5963487"/>
                  <a:pt x="9953792" y="5962548"/>
                  <a:pt x="9953792" y="5962548"/>
                </a:cubicBezTo>
                <a:cubicBezTo>
                  <a:pt x="9953792" y="5962548"/>
                  <a:pt x="9954730" y="5961609"/>
                  <a:pt x="9954730" y="5961609"/>
                </a:cubicBezTo>
                <a:cubicBezTo>
                  <a:pt x="9954730" y="5960671"/>
                  <a:pt x="9954730" y="5960671"/>
                  <a:pt x="9954730" y="5959732"/>
                </a:cubicBezTo>
                <a:lnTo>
                  <a:pt x="9954730" y="5896843"/>
                </a:lnTo>
                <a:cubicBezTo>
                  <a:pt x="9956606" y="5893088"/>
                  <a:pt x="9959418" y="5890272"/>
                  <a:pt x="9961294" y="5887456"/>
                </a:cubicBezTo>
                <a:cubicBezTo>
                  <a:pt x="9963169" y="5884640"/>
                  <a:pt x="9965045" y="5882763"/>
                  <a:pt x="9966920" y="5880886"/>
                </a:cubicBezTo>
                <a:cubicBezTo>
                  <a:pt x="9968795" y="5879009"/>
                  <a:pt x="9970671" y="5878070"/>
                  <a:pt x="9972546" y="5877131"/>
                </a:cubicBezTo>
                <a:cubicBezTo>
                  <a:pt x="9974421" y="5876193"/>
                  <a:pt x="9976297" y="5876193"/>
                  <a:pt x="9978172" y="5876193"/>
                </a:cubicBezTo>
                <a:cubicBezTo>
                  <a:pt x="9979109" y="5876193"/>
                  <a:pt x="9980985" y="5876193"/>
                  <a:pt x="9981922" y="5876193"/>
                </a:cubicBezTo>
                <a:cubicBezTo>
                  <a:pt x="9983798" y="5876193"/>
                  <a:pt x="9984736" y="5877131"/>
                  <a:pt x="9985673" y="5877131"/>
                </a:cubicBezTo>
                <a:cubicBezTo>
                  <a:pt x="9986611" y="5877131"/>
                  <a:pt x="9987548" y="5878070"/>
                  <a:pt x="9988486" y="5878070"/>
                </a:cubicBezTo>
                <a:cubicBezTo>
                  <a:pt x="9989424" y="5879009"/>
                  <a:pt x="9990362" y="5879009"/>
                  <a:pt x="9990362" y="5879009"/>
                </a:cubicBezTo>
                <a:cubicBezTo>
                  <a:pt x="9990362" y="5879009"/>
                  <a:pt x="9991299" y="5878070"/>
                  <a:pt x="9991299" y="5878070"/>
                </a:cubicBezTo>
                <a:cubicBezTo>
                  <a:pt x="9991299" y="5878070"/>
                  <a:pt x="9992237" y="5878070"/>
                  <a:pt x="9992237" y="5877131"/>
                </a:cubicBezTo>
                <a:cubicBezTo>
                  <a:pt x="9992237" y="5876193"/>
                  <a:pt x="9992237" y="5875254"/>
                  <a:pt x="9992237" y="5874315"/>
                </a:cubicBezTo>
                <a:cubicBezTo>
                  <a:pt x="9992237" y="5873377"/>
                  <a:pt x="9992237" y="5872438"/>
                  <a:pt x="9992237" y="5870561"/>
                </a:cubicBezTo>
                <a:cubicBezTo>
                  <a:pt x="9992237" y="5868683"/>
                  <a:pt x="9992237" y="5866806"/>
                  <a:pt x="9992237" y="5865868"/>
                </a:cubicBezTo>
                <a:cubicBezTo>
                  <a:pt x="9992237" y="5864929"/>
                  <a:pt x="9992237" y="5864929"/>
                  <a:pt x="9992237" y="5863990"/>
                </a:cubicBezTo>
                <a:cubicBezTo>
                  <a:pt x="9992237" y="5863990"/>
                  <a:pt x="9992237" y="5863052"/>
                  <a:pt x="9992237" y="5863052"/>
                </a:cubicBezTo>
                <a:cubicBezTo>
                  <a:pt x="9992237" y="5863052"/>
                  <a:pt x="9991299" y="5862113"/>
                  <a:pt x="9991299" y="5862113"/>
                </a:cubicBezTo>
                <a:cubicBezTo>
                  <a:pt x="9991299" y="5862113"/>
                  <a:pt x="9990362" y="5861174"/>
                  <a:pt x="9989424" y="5861174"/>
                </a:cubicBezTo>
                <a:cubicBezTo>
                  <a:pt x="9988486" y="5861174"/>
                  <a:pt x="9986611" y="5860236"/>
                  <a:pt x="9985673" y="5860236"/>
                </a:cubicBezTo>
                <a:cubicBezTo>
                  <a:pt x="9984736" y="5859297"/>
                  <a:pt x="9982860" y="5859297"/>
                  <a:pt x="9981922" y="5859297"/>
                </a:cubicBezTo>
                <a:cubicBezTo>
                  <a:pt x="9980985" y="5859297"/>
                  <a:pt x="9980047" y="5859297"/>
                  <a:pt x="9979109" y="5859297"/>
                </a:cubicBezTo>
                <a:close/>
                <a:moveTo>
                  <a:pt x="9764385" y="5859297"/>
                </a:moveTo>
                <a:cubicBezTo>
                  <a:pt x="9755946" y="5859297"/>
                  <a:pt x="9748444" y="5860236"/>
                  <a:pt x="9742818" y="5863052"/>
                </a:cubicBezTo>
                <a:cubicBezTo>
                  <a:pt x="9737192" y="5865868"/>
                  <a:pt x="9731566" y="5869622"/>
                  <a:pt x="9727816" y="5874315"/>
                </a:cubicBezTo>
                <a:cubicBezTo>
                  <a:pt x="9723127" y="5879009"/>
                  <a:pt x="9720314" y="5884640"/>
                  <a:pt x="9718439" y="5891211"/>
                </a:cubicBezTo>
                <a:cubicBezTo>
                  <a:pt x="9716564" y="5897782"/>
                  <a:pt x="9715626" y="5905291"/>
                  <a:pt x="9715626" y="5912800"/>
                </a:cubicBezTo>
                <a:cubicBezTo>
                  <a:pt x="9715626" y="5921248"/>
                  <a:pt x="9716564" y="5927818"/>
                  <a:pt x="9718439" y="5934389"/>
                </a:cubicBezTo>
                <a:cubicBezTo>
                  <a:pt x="9720314" y="5940959"/>
                  <a:pt x="9723127" y="5945652"/>
                  <a:pt x="9726878" y="5950346"/>
                </a:cubicBezTo>
                <a:cubicBezTo>
                  <a:pt x="9730629" y="5955039"/>
                  <a:pt x="9735317" y="5958794"/>
                  <a:pt x="9740943" y="5960671"/>
                </a:cubicBezTo>
                <a:cubicBezTo>
                  <a:pt x="9746569" y="5963487"/>
                  <a:pt x="9754070" y="5964425"/>
                  <a:pt x="9761572" y="5964425"/>
                </a:cubicBezTo>
                <a:cubicBezTo>
                  <a:pt x="9770011" y="5964425"/>
                  <a:pt x="9777512" y="5963487"/>
                  <a:pt x="9783138" y="5960671"/>
                </a:cubicBezTo>
                <a:cubicBezTo>
                  <a:pt x="9788764" y="5957855"/>
                  <a:pt x="9794390" y="5954100"/>
                  <a:pt x="9798141" y="5949407"/>
                </a:cubicBezTo>
                <a:cubicBezTo>
                  <a:pt x="9802829" y="5944714"/>
                  <a:pt x="9805642" y="5939082"/>
                  <a:pt x="9807517" y="5932511"/>
                </a:cubicBezTo>
                <a:cubicBezTo>
                  <a:pt x="9809393" y="5925941"/>
                  <a:pt x="9810330" y="5918432"/>
                  <a:pt x="9810330" y="5910923"/>
                </a:cubicBezTo>
                <a:cubicBezTo>
                  <a:pt x="9810330" y="5902475"/>
                  <a:pt x="9809393" y="5895904"/>
                  <a:pt x="9807517" y="5889334"/>
                </a:cubicBezTo>
                <a:cubicBezTo>
                  <a:pt x="9805642" y="5882763"/>
                  <a:pt x="9802829" y="5878070"/>
                  <a:pt x="9799078" y="5873377"/>
                </a:cubicBezTo>
                <a:cubicBezTo>
                  <a:pt x="9795328" y="5868683"/>
                  <a:pt x="9790639" y="5864929"/>
                  <a:pt x="9785013" y="5863052"/>
                </a:cubicBezTo>
                <a:cubicBezTo>
                  <a:pt x="9779387" y="5860236"/>
                  <a:pt x="9771886" y="5859297"/>
                  <a:pt x="9764385" y="5859297"/>
                </a:cubicBezTo>
                <a:close/>
                <a:moveTo>
                  <a:pt x="9688433" y="5859297"/>
                </a:moveTo>
                <a:cubicBezTo>
                  <a:pt x="9686558" y="5859297"/>
                  <a:pt x="9684683" y="5859297"/>
                  <a:pt x="9682807" y="5860236"/>
                </a:cubicBezTo>
                <a:cubicBezTo>
                  <a:pt x="9680932" y="5861174"/>
                  <a:pt x="9679057" y="5862113"/>
                  <a:pt x="9677181" y="5863052"/>
                </a:cubicBezTo>
                <a:cubicBezTo>
                  <a:pt x="9675306" y="5863990"/>
                  <a:pt x="9672493" y="5865868"/>
                  <a:pt x="9670618" y="5868683"/>
                </a:cubicBezTo>
                <a:cubicBezTo>
                  <a:pt x="9667805" y="5871499"/>
                  <a:pt x="9665930" y="5874315"/>
                  <a:pt x="9663116" y="5878070"/>
                </a:cubicBezTo>
                <a:lnTo>
                  <a:pt x="9663116" y="5863990"/>
                </a:lnTo>
                <a:cubicBezTo>
                  <a:pt x="9663116" y="5863052"/>
                  <a:pt x="9663116" y="5862113"/>
                  <a:pt x="9663116" y="5862113"/>
                </a:cubicBezTo>
                <a:cubicBezTo>
                  <a:pt x="9663116" y="5862113"/>
                  <a:pt x="9663116" y="5861174"/>
                  <a:pt x="9662179" y="5861174"/>
                </a:cubicBezTo>
                <a:cubicBezTo>
                  <a:pt x="9661241" y="5860236"/>
                  <a:pt x="9660304" y="5860236"/>
                  <a:pt x="9659366" y="5860236"/>
                </a:cubicBezTo>
                <a:cubicBezTo>
                  <a:pt x="9658428" y="5860236"/>
                  <a:pt x="9657491" y="5860236"/>
                  <a:pt x="9655615" y="5860236"/>
                </a:cubicBezTo>
                <a:cubicBezTo>
                  <a:pt x="9653740" y="5860236"/>
                  <a:pt x="9652802" y="5860236"/>
                  <a:pt x="9651865" y="5860236"/>
                </a:cubicBezTo>
                <a:cubicBezTo>
                  <a:pt x="9650927" y="5860236"/>
                  <a:pt x="9649051" y="5861174"/>
                  <a:pt x="9649051" y="5861174"/>
                </a:cubicBezTo>
                <a:cubicBezTo>
                  <a:pt x="9649051" y="5861174"/>
                  <a:pt x="9648114" y="5862113"/>
                  <a:pt x="9648114" y="5862113"/>
                </a:cubicBezTo>
                <a:cubicBezTo>
                  <a:pt x="9648114" y="5863052"/>
                  <a:pt x="9648114" y="5863052"/>
                  <a:pt x="9648114" y="5863990"/>
                </a:cubicBezTo>
                <a:lnTo>
                  <a:pt x="9648114" y="5959732"/>
                </a:lnTo>
                <a:cubicBezTo>
                  <a:pt x="9648114" y="5960671"/>
                  <a:pt x="9648114" y="5961609"/>
                  <a:pt x="9648114" y="5961609"/>
                </a:cubicBezTo>
                <a:cubicBezTo>
                  <a:pt x="9648114" y="5961609"/>
                  <a:pt x="9648114" y="5961609"/>
                  <a:pt x="9649051" y="5962548"/>
                </a:cubicBezTo>
                <a:cubicBezTo>
                  <a:pt x="9649989" y="5963487"/>
                  <a:pt x="9650927" y="5963487"/>
                  <a:pt x="9651865" y="5963487"/>
                </a:cubicBezTo>
                <a:cubicBezTo>
                  <a:pt x="9652802" y="5963487"/>
                  <a:pt x="9653740" y="5963487"/>
                  <a:pt x="9655615" y="5963487"/>
                </a:cubicBezTo>
                <a:cubicBezTo>
                  <a:pt x="9657491" y="5963487"/>
                  <a:pt x="9659366" y="5963487"/>
                  <a:pt x="9660304" y="5963487"/>
                </a:cubicBezTo>
                <a:cubicBezTo>
                  <a:pt x="9661241" y="5963487"/>
                  <a:pt x="9663116" y="5962548"/>
                  <a:pt x="9663116" y="5962548"/>
                </a:cubicBezTo>
                <a:cubicBezTo>
                  <a:pt x="9663116" y="5962548"/>
                  <a:pt x="9664054" y="5961609"/>
                  <a:pt x="9664054" y="5961609"/>
                </a:cubicBezTo>
                <a:cubicBezTo>
                  <a:pt x="9664054" y="5960671"/>
                  <a:pt x="9664054" y="5960671"/>
                  <a:pt x="9664054" y="5959732"/>
                </a:cubicBezTo>
                <a:lnTo>
                  <a:pt x="9664054" y="5896843"/>
                </a:lnTo>
                <a:cubicBezTo>
                  <a:pt x="9665930" y="5893088"/>
                  <a:pt x="9668742" y="5890272"/>
                  <a:pt x="9670618" y="5887456"/>
                </a:cubicBezTo>
                <a:cubicBezTo>
                  <a:pt x="9672493" y="5884640"/>
                  <a:pt x="9674369" y="5882763"/>
                  <a:pt x="9676244" y="5880886"/>
                </a:cubicBezTo>
                <a:cubicBezTo>
                  <a:pt x="9678119" y="5879009"/>
                  <a:pt x="9679995" y="5878070"/>
                  <a:pt x="9681870" y="5877131"/>
                </a:cubicBezTo>
                <a:cubicBezTo>
                  <a:pt x="9683745" y="5876193"/>
                  <a:pt x="9685621" y="5876193"/>
                  <a:pt x="9687496" y="5876193"/>
                </a:cubicBezTo>
                <a:cubicBezTo>
                  <a:pt x="9688433" y="5876193"/>
                  <a:pt x="9690309" y="5876193"/>
                  <a:pt x="9691246" y="5876193"/>
                </a:cubicBezTo>
                <a:cubicBezTo>
                  <a:pt x="9693122" y="5876193"/>
                  <a:pt x="9694060" y="5877131"/>
                  <a:pt x="9694997" y="5877131"/>
                </a:cubicBezTo>
                <a:cubicBezTo>
                  <a:pt x="9695935" y="5877131"/>
                  <a:pt x="9696872" y="5878070"/>
                  <a:pt x="9697810" y="5878070"/>
                </a:cubicBezTo>
                <a:cubicBezTo>
                  <a:pt x="9698748" y="5879009"/>
                  <a:pt x="9699686" y="5879009"/>
                  <a:pt x="9699686" y="5879009"/>
                </a:cubicBezTo>
                <a:cubicBezTo>
                  <a:pt x="9699686" y="5879009"/>
                  <a:pt x="9700623" y="5878070"/>
                  <a:pt x="9700623" y="5878070"/>
                </a:cubicBezTo>
                <a:cubicBezTo>
                  <a:pt x="9700623" y="5878070"/>
                  <a:pt x="9701561" y="5878070"/>
                  <a:pt x="9701561" y="5877131"/>
                </a:cubicBezTo>
                <a:cubicBezTo>
                  <a:pt x="9701561" y="5876193"/>
                  <a:pt x="9701561" y="5875254"/>
                  <a:pt x="9701561" y="5874315"/>
                </a:cubicBezTo>
                <a:cubicBezTo>
                  <a:pt x="9701561" y="5873377"/>
                  <a:pt x="9701561" y="5872438"/>
                  <a:pt x="9701561" y="5870561"/>
                </a:cubicBezTo>
                <a:cubicBezTo>
                  <a:pt x="9701561" y="5868683"/>
                  <a:pt x="9701561" y="5866806"/>
                  <a:pt x="9701561" y="5865868"/>
                </a:cubicBezTo>
                <a:cubicBezTo>
                  <a:pt x="9701561" y="5864929"/>
                  <a:pt x="9701561" y="5864929"/>
                  <a:pt x="9701561" y="5863990"/>
                </a:cubicBezTo>
                <a:cubicBezTo>
                  <a:pt x="9701561" y="5863990"/>
                  <a:pt x="9701561" y="5863052"/>
                  <a:pt x="9701561" y="5863052"/>
                </a:cubicBezTo>
                <a:cubicBezTo>
                  <a:pt x="9701561" y="5863052"/>
                  <a:pt x="9700623" y="5862113"/>
                  <a:pt x="9700623" y="5862113"/>
                </a:cubicBezTo>
                <a:cubicBezTo>
                  <a:pt x="9700623" y="5862113"/>
                  <a:pt x="9699686" y="5861174"/>
                  <a:pt x="9698748" y="5861174"/>
                </a:cubicBezTo>
                <a:cubicBezTo>
                  <a:pt x="9697810" y="5861174"/>
                  <a:pt x="9695935" y="5860236"/>
                  <a:pt x="9694997" y="5860236"/>
                </a:cubicBezTo>
                <a:cubicBezTo>
                  <a:pt x="9694060" y="5859297"/>
                  <a:pt x="9692184" y="5859297"/>
                  <a:pt x="9691246" y="5859297"/>
                </a:cubicBezTo>
                <a:cubicBezTo>
                  <a:pt x="9690309" y="5859297"/>
                  <a:pt x="9689371" y="5859297"/>
                  <a:pt x="9688433" y="5859297"/>
                </a:cubicBezTo>
                <a:close/>
                <a:moveTo>
                  <a:pt x="9478396" y="5859297"/>
                </a:moveTo>
                <a:cubicBezTo>
                  <a:pt x="9472770" y="5859297"/>
                  <a:pt x="9468082" y="5859297"/>
                  <a:pt x="9463394" y="5861174"/>
                </a:cubicBezTo>
                <a:cubicBezTo>
                  <a:pt x="9458705" y="5863052"/>
                  <a:pt x="9454955" y="5864929"/>
                  <a:pt x="9452142" y="5867745"/>
                </a:cubicBezTo>
                <a:cubicBezTo>
                  <a:pt x="9449329" y="5870561"/>
                  <a:pt x="9447453" y="5873377"/>
                  <a:pt x="9445578" y="5877131"/>
                </a:cubicBezTo>
                <a:cubicBezTo>
                  <a:pt x="9444640" y="5879947"/>
                  <a:pt x="9443703" y="5883702"/>
                  <a:pt x="9443703" y="5887456"/>
                </a:cubicBezTo>
                <a:cubicBezTo>
                  <a:pt x="9443703" y="5892150"/>
                  <a:pt x="9443703" y="5895904"/>
                  <a:pt x="9445578" y="5898720"/>
                </a:cubicBezTo>
                <a:cubicBezTo>
                  <a:pt x="9447453" y="5901536"/>
                  <a:pt x="9449329" y="5904352"/>
                  <a:pt x="9451204" y="5906229"/>
                </a:cubicBezTo>
                <a:cubicBezTo>
                  <a:pt x="9453079" y="5908107"/>
                  <a:pt x="9455892" y="5909984"/>
                  <a:pt x="9458705" y="5911861"/>
                </a:cubicBezTo>
                <a:cubicBezTo>
                  <a:pt x="9461518" y="5912800"/>
                  <a:pt x="9464331" y="5913739"/>
                  <a:pt x="9467144" y="5915616"/>
                </a:cubicBezTo>
                <a:cubicBezTo>
                  <a:pt x="9469957" y="5917493"/>
                  <a:pt x="9472770" y="5918432"/>
                  <a:pt x="9475583" y="5919370"/>
                </a:cubicBezTo>
                <a:cubicBezTo>
                  <a:pt x="9478396" y="5920309"/>
                  <a:pt x="9481209" y="5922186"/>
                  <a:pt x="9483085" y="5923125"/>
                </a:cubicBezTo>
                <a:cubicBezTo>
                  <a:pt x="9485898" y="5924064"/>
                  <a:pt x="9487773" y="5925941"/>
                  <a:pt x="9488711" y="5927818"/>
                </a:cubicBezTo>
                <a:cubicBezTo>
                  <a:pt x="9489648" y="5929695"/>
                  <a:pt x="9490586" y="5931573"/>
                  <a:pt x="9490586" y="5934389"/>
                </a:cubicBezTo>
                <a:cubicBezTo>
                  <a:pt x="9490586" y="5937205"/>
                  <a:pt x="9489648" y="5939082"/>
                  <a:pt x="9488711" y="5940959"/>
                </a:cubicBezTo>
                <a:cubicBezTo>
                  <a:pt x="9487773" y="5942837"/>
                  <a:pt x="9486835" y="5944714"/>
                  <a:pt x="9484960" y="5945652"/>
                </a:cubicBezTo>
                <a:cubicBezTo>
                  <a:pt x="9483085" y="5946591"/>
                  <a:pt x="9481209" y="5947530"/>
                  <a:pt x="9478396" y="5948468"/>
                </a:cubicBezTo>
                <a:cubicBezTo>
                  <a:pt x="9475583" y="5949407"/>
                  <a:pt x="9472770" y="5949407"/>
                  <a:pt x="9469957" y="5949407"/>
                </a:cubicBezTo>
                <a:cubicBezTo>
                  <a:pt x="9466207" y="5949407"/>
                  <a:pt x="9462456" y="5948468"/>
                  <a:pt x="9459643" y="5947530"/>
                </a:cubicBezTo>
                <a:cubicBezTo>
                  <a:pt x="9456830" y="5946591"/>
                  <a:pt x="9454017" y="5945652"/>
                  <a:pt x="9452142" y="5944714"/>
                </a:cubicBezTo>
                <a:cubicBezTo>
                  <a:pt x="9450266" y="5943775"/>
                  <a:pt x="9448391" y="5942837"/>
                  <a:pt x="9446516" y="5941898"/>
                </a:cubicBezTo>
                <a:cubicBezTo>
                  <a:pt x="9444640" y="5940959"/>
                  <a:pt x="9443703" y="5940021"/>
                  <a:pt x="9442765" y="5940021"/>
                </a:cubicBezTo>
                <a:cubicBezTo>
                  <a:pt x="9442765" y="5940021"/>
                  <a:pt x="9441827" y="5940021"/>
                  <a:pt x="9441827" y="5940021"/>
                </a:cubicBezTo>
                <a:cubicBezTo>
                  <a:pt x="9441827" y="5940021"/>
                  <a:pt x="9441827" y="5940959"/>
                  <a:pt x="9440890" y="5940959"/>
                </a:cubicBezTo>
                <a:cubicBezTo>
                  <a:pt x="9439952" y="5940959"/>
                  <a:pt x="9439952" y="5941898"/>
                  <a:pt x="9439952" y="5942837"/>
                </a:cubicBezTo>
                <a:cubicBezTo>
                  <a:pt x="9439952" y="5943775"/>
                  <a:pt x="9439952" y="5945652"/>
                  <a:pt x="9439952" y="5946591"/>
                </a:cubicBezTo>
                <a:cubicBezTo>
                  <a:pt x="9439952" y="5949407"/>
                  <a:pt x="9440890" y="5951284"/>
                  <a:pt x="9440890" y="5952223"/>
                </a:cubicBezTo>
                <a:cubicBezTo>
                  <a:pt x="9441827" y="5953162"/>
                  <a:pt x="9441827" y="5954100"/>
                  <a:pt x="9442765" y="5955039"/>
                </a:cubicBezTo>
                <a:cubicBezTo>
                  <a:pt x="9443703" y="5955978"/>
                  <a:pt x="9444640" y="5956916"/>
                  <a:pt x="9446516" y="5957855"/>
                </a:cubicBezTo>
                <a:cubicBezTo>
                  <a:pt x="9448391" y="5958794"/>
                  <a:pt x="9450266" y="5959732"/>
                  <a:pt x="9453079" y="5960671"/>
                </a:cubicBezTo>
                <a:cubicBezTo>
                  <a:pt x="9455892" y="5961609"/>
                  <a:pt x="9458705" y="5961609"/>
                  <a:pt x="9461518" y="5962548"/>
                </a:cubicBezTo>
                <a:cubicBezTo>
                  <a:pt x="9464331" y="5963487"/>
                  <a:pt x="9467144" y="5963487"/>
                  <a:pt x="9470895" y="5963487"/>
                </a:cubicBezTo>
                <a:cubicBezTo>
                  <a:pt x="9476521" y="5963487"/>
                  <a:pt x="9481209" y="5962548"/>
                  <a:pt x="9485898" y="5961609"/>
                </a:cubicBezTo>
                <a:cubicBezTo>
                  <a:pt x="9490586" y="5960671"/>
                  <a:pt x="9494336" y="5958794"/>
                  <a:pt x="9498087" y="5955978"/>
                </a:cubicBezTo>
                <a:cubicBezTo>
                  <a:pt x="9500900" y="5953162"/>
                  <a:pt x="9503713" y="5950346"/>
                  <a:pt x="9505589" y="5946591"/>
                </a:cubicBezTo>
                <a:cubicBezTo>
                  <a:pt x="9507464" y="5942837"/>
                  <a:pt x="9508401" y="5938143"/>
                  <a:pt x="9508401" y="5933450"/>
                </a:cubicBezTo>
                <a:cubicBezTo>
                  <a:pt x="9508401" y="5928757"/>
                  <a:pt x="9507464" y="5925941"/>
                  <a:pt x="9506526" y="5922186"/>
                </a:cubicBezTo>
                <a:cubicBezTo>
                  <a:pt x="9504651" y="5919370"/>
                  <a:pt x="9502776" y="5916554"/>
                  <a:pt x="9500900" y="5914677"/>
                </a:cubicBezTo>
                <a:cubicBezTo>
                  <a:pt x="9499025" y="5911861"/>
                  <a:pt x="9496212" y="5910923"/>
                  <a:pt x="9493399" y="5909045"/>
                </a:cubicBezTo>
                <a:cubicBezTo>
                  <a:pt x="9490586" y="5908107"/>
                  <a:pt x="9487773" y="5906229"/>
                  <a:pt x="9484960" y="5905291"/>
                </a:cubicBezTo>
                <a:cubicBezTo>
                  <a:pt x="9482147" y="5903413"/>
                  <a:pt x="9479334" y="5902475"/>
                  <a:pt x="9476521" y="5901536"/>
                </a:cubicBezTo>
                <a:cubicBezTo>
                  <a:pt x="9473708" y="5900597"/>
                  <a:pt x="9471833" y="5898720"/>
                  <a:pt x="9469020" y="5897782"/>
                </a:cubicBezTo>
                <a:cubicBezTo>
                  <a:pt x="9466207" y="5896843"/>
                  <a:pt x="9464331" y="5894966"/>
                  <a:pt x="9463394" y="5893088"/>
                </a:cubicBezTo>
                <a:cubicBezTo>
                  <a:pt x="9462456" y="5891211"/>
                  <a:pt x="9461518" y="5889334"/>
                  <a:pt x="9461518" y="5886518"/>
                </a:cubicBezTo>
                <a:cubicBezTo>
                  <a:pt x="9461518" y="5884640"/>
                  <a:pt x="9461518" y="5882763"/>
                  <a:pt x="9462456" y="5880886"/>
                </a:cubicBezTo>
                <a:cubicBezTo>
                  <a:pt x="9462456" y="5879009"/>
                  <a:pt x="9463394" y="5877131"/>
                  <a:pt x="9465269" y="5876193"/>
                </a:cubicBezTo>
                <a:cubicBezTo>
                  <a:pt x="9467144" y="5875254"/>
                  <a:pt x="9469020" y="5874315"/>
                  <a:pt x="9470895" y="5873377"/>
                </a:cubicBezTo>
                <a:cubicBezTo>
                  <a:pt x="9472770" y="5872438"/>
                  <a:pt x="9475583" y="5872438"/>
                  <a:pt x="9478396" y="5872438"/>
                </a:cubicBezTo>
                <a:cubicBezTo>
                  <a:pt x="9481209" y="5872438"/>
                  <a:pt x="9484022" y="5872438"/>
                  <a:pt x="9486835" y="5873377"/>
                </a:cubicBezTo>
                <a:cubicBezTo>
                  <a:pt x="9489648" y="5874315"/>
                  <a:pt x="9491524" y="5875254"/>
                  <a:pt x="9493399" y="5876193"/>
                </a:cubicBezTo>
                <a:cubicBezTo>
                  <a:pt x="9495274" y="5877131"/>
                  <a:pt x="9497150" y="5878070"/>
                  <a:pt x="9498087" y="5879009"/>
                </a:cubicBezTo>
                <a:cubicBezTo>
                  <a:pt x="9499025" y="5879947"/>
                  <a:pt x="9499963" y="5879947"/>
                  <a:pt x="9500900" y="5879947"/>
                </a:cubicBezTo>
                <a:cubicBezTo>
                  <a:pt x="9500900" y="5879947"/>
                  <a:pt x="9501838" y="5879947"/>
                  <a:pt x="9501838" y="5879947"/>
                </a:cubicBezTo>
                <a:cubicBezTo>
                  <a:pt x="9501838" y="5879947"/>
                  <a:pt x="9501838" y="5879009"/>
                  <a:pt x="9502776" y="5879009"/>
                </a:cubicBezTo>
                <a:cubicBezTo>
                  <a:pt x="9503713" y="5879009"/>
                  <a:pt x="9503713" y="5878070"/>
                  <a:pt x="9503713" y="5877131"/>
                </a:cubicBezTo>
                <a:cubicBezTo>
                  <a:pt x="9503713" y="5876193"/>
                  <a:pt x="9503713" y="5875254"/>
                  <a:pt x="9503713" y="5874315"/>
                </a:cubicBezTo>
                <a:cubicBezTo>
                  <a:pt x="9503713" y="5873377"/>
                  <a:pt x="9503713" y="5872438"/>
                  <a:pt x="9503713" y="5871499"/>
                </a:cubicBezTo>
                <a:cubicBezTo>
                  <a:pt x="9503713" y="5870561"/>
                  <a:pt x="9503713" y="5870561"/>
                  <a:pt x="9503713" y="5869622"/>
                </a:cubicBezTo>
                <a:cubicBezTo>
                  <a:pt x="9502776" y="5868683"/>
                  <a:pt x="9503713" y="5868683"/>
                  <a:pt x="9502776" y="5867745"/>
                </a:cubicBezTo>
                <a:cubicBezTo>
                  <a:pt x="9501838" y="5866806"/>
                  <a:pt x="9501838" y="5866806"/>
                  <a:pt x="9500900" y="5865868"/>
                </a:cubicBezTo>
                <a:cubicBezTo>
                  <a:pt x="9500900" y="5864929"/>
                  <a:pt x="9499963" y="5864929"/>
                  <a:pt x="9498087" y="5863990"/>
                </a:cubicBezTo>
                <a:cubicBezTo>
                  <a:pt x="9496212" y="5863052"/>
                  <a:pt x="9494336" y="5863052"/>
                  <a:pt x="9492461" y="5862113"/>
                </a:cubicBezTo>
                <a:cubicBezTo>
                  <a:pt x="9490586" y="5861174"/>
                  <a:pt x="9488711" y="5861174"/>
                  <a:pt x="9485898" y="5860236"/>
                </a:cubicBezTo>
                <a:cubicBezTo>
                  <a:pt x="9483085" y="5859297"/>
                  <a:pt x="9481209" y="5859297"/>
                  <a:pt x="9478396" y="5859297"/>
                </a:cubicBezTo>
                <a:close/>
                <a:moveTo>
                  <a:pt x="9382754" y="5859297"/>
                </a:moveTo>
                <a:cubicBezTo>
                  <a:pt x="9377128" y="5859297"/>
                  <a:pt x="9372440" y="5860236"/>
                  <a:pt x="9366814" y="5863052"/>
                </a:cubicBezTo>
                <a:cubicBezTo>
                  <a:pt x="9361188" y="5865868"/>
                  <a:pt x="9356500" y="5870561"/>
                  <a:pt x="9350874" y="5876193"/>
                </a:cubicBezTo>
                <a:lnTo>
                  <a:pt x="9350874" y="5863990"/>
                </a:lnTo>
                <a:cubicBezTo>
                  <a:pt x="9350874" y="5863052"/>
                  <a:pt x="9350874" y="5862113"/>
                  <a:pt x="9350874" y="5862113"/>
                </a:cubicBezTo>
                <a:cubicBezTo>
                  <a:pt x="9350874" y="5862113"/>
                  <a:pt x="9350874" y="5861174"/>
                  <a:pt x="9349936" y="5861174"/>
                </a:cubicBezTo>
                <a:cubicBezTo>
                  <a:pt x="9348998" y="5860236"/>
                  <a:pt x="9348061" y="5860236"/>
                  <a:pt x="9347123" y="5860236"/>
                </a:cubicBezTo>
                <a:cubicBezTo>
                  <a:pt x="9346185" y="5860236"/>
                  <a:pt x="9345248" y="5860236"/>
                  <a:pt x="9343372" y="5860236"/>
                </a:cubicBezTo>
                <a:cubicBezTo>
                  <a:pt x="9341497" y="5860236"/>
                  <a:pt x="9340559" y="5860236"/>
                  <a:pt x="9339622" y="5860236"/>
                </a:cubicBezTo>
                <a:cubicBezTo>
                  <a:pt x="9338684" y="5860236"/>
                  <a:pt x="9336809" y="5861174"/>
                  <a:pt x="9336809" y="5861174"/>
                </a:cubicBezTo>
                <a:cubicBezTo>
                  <a:pt x="9336809" y="5861174"/>
                  <a:pt x="9335871" y="5862113"/>
                  <a:pt x="9335871" y="5862113"/>
                </a:cubicBezTo>
                <a:cubicBezTo>
                  <a:pt x="9335871" y="5863052"/>
                  <a:pt x="9335871" y="5863052"/>
                  <a:pt x="9335871" y="5863990"/>
                </a:cubicBezTo>
                <a:lnTo>
                  <a:pt x="9335871" y="5959732"/>
                </a:lnTo>
                <a:cubicBezTo>
                  <a:pt x="9335871" y="5960671"/>
                  <a:pt x="9335871" y="5961609"/>
                  <a:pt x="9335871" y="5961609"/>
                </a:cubicBezTo>
                <a:cubicBezTo>
                  <a:pt x="9335871" y="5961609"/>
                  <a:pt x="9335871" y="5961609"/>
                  <a:pt x="9336809" y="5962548"/>
                </a:cubicBezTo>
                <a:cubicBezTo>
                  <a:pt x="9337746" y="5963487"/>
                  <a:pt x="9338684" y="5963487"/>
                  <a:pt x="9339622" y="5963487"/>
                </a:cubicBezTo>
                <a:cubicBezTo>
                  <a:pt x="9340559" y="5963487"/>
                  <a:pt x="9341497" y="5963487"/>
                  <a:pt x="9343372" y="5963487"/>
                </a:cubicBezTo>
                <a:cubicBezTo>
                  <a:pt x="9345248" y="5963487"/>
                  <a:pt x="9347123" y="5963487"/>
                  <a:pt x="9348061" y="5963487"/>
                </a:cubicBezTo>
                <a:cubicBezTo>
                  <a:pt x="9348998" y="5963487"/>
                  <a:pt x="9350874" y="5962548"/>
                  <a:pt x="9350874" y="5962548"/>
                </a:cubicBezTo>
                <a:cubicBezTo>
                  <a:pt x="9350874" y="5962548"/>
                  <a:pt x="9351811" y="5961609"/>
                  <a:pt x="9351811" y="5961609"/>
                </a:cubicBezTo>
                <a:cubicBezTo>
                  <a:pt x="9351811" y="5960671"/>
                  <a:pt x="9351811" y="5960671"/>
                  <a:pt x="9351811" y="5959732"/>
                </a:cubicBezTo>
                <a:lnTo>
                  <a:pt x="9351811" y="5893088"/>
                </a:lnTo>
                <a:cubicBezTo>
                  <a:pt x="9356500" y="5886518"/>
                  <a:pt x="9361188" y="5881825"/>
                  <a:pt x="9365876" y="5879009"/>
                </a:cubicBezTo>
                <a:cubicBezTo>
                  <a:pt x="9370565" y="5876193"/>
                  <a:pt x="9374315" y="5874315"/>
                  <a:pt x="9379004" y="5874315"/>
                </a:cubicBezTo>
                <a:cubicBezTo>
                  <a:pt x="9382754" y="5874315"/>
                  <a:pt x="9385567" y="5875254"/>
                  <a:pt x="9388380" y="5876193"/>
                </a:cubicBezTo>
                <a:cubicBezTo>
                  <a:pt x="9391193" y="5878070"/>
                  <a:pt x="9393069" y="5879009"/>
                  <a:pt x="9394944" y="5881825"/>
                </a:cubicBezTo>
                <a:cubicBezTo>
                  <a:pt x="9396819" y="5883702"/>
                  <a:pt x="9397757" y="5886518"/>
                  <a:pt x="9398695" y="5890272"/>
                </a:cubicBezTo>
                <a:cubicBezTo>
                  <a:pt x="9399632" y="5894027"/>
                  <a:pt x="9399632" y="5897782"/>
                  <a:pt x="9399632" y="5903413"/>
                </a:cubicBezTo>
                <a:lnTo>
                  <a:pt x="9399632" y="5958794"/>
                </a:lnTo>
                <a:cubicBezTo>
                  <a:pt x="9399632" y="5959732"/>
                  <a:pt x="9399632" y="5960671"/>
                  <a:pt x="9399632" y="5960671"/>
                </a:cubicBezTo>
                <a:cubicBezTo>
                  <a:pt x="9399632" y="5960671"/>
                  <a:pt x="9399632" y="5960671"/>
                  <a:pt x="9400570" y="5961609"/>
                </a:cubicBezTo>
                <a:cubicBezTo>
                  <a:pt x="9401508" y="5962548"/>
                  <a:pt x="9401508" y="5962548"/>
                  <a:pt x="9403383" y="5962548"/>
                </a:cubicBezTo>
                <a:cubicBezTo>
                  <a:pt x="9405258" y="5962548"/>
                  <a:pt x="9406196" y="5962548"/>
                  <a:pt x="9408071" y="5962548"/>
                </a:cubicBezTo>
                <a:cubicBezTo>
                  <a:pt x="9409946" y="5962548"/>
                  <a:pt x="9411822" y="5962548"/>
                  <a:pt x="9412760" y="5962548"/>
                </a:cubicBezTo>
                <a:cubicBezTo>
                  <a:pt x="9413697" y="5962548"/>
                  <a:pt x="9415573" y="5961609"/>
                  <a:pt x="9415573" y="5961609"/>
                </a:cubicBezTo>
                <a:cubicBezTo>
                  <a:pt x="9415573" y="5961609"/>
                  <a:pt x="9416510" y="5960671"/>
                  <a:pt x="9416510" y="5960671"/>
                </a:cubicBezTo>
                <a:cubicBezTo>
                  <a:pt x="9416510" y="5959732"/>
                  <a:pt x="9416510" y="5959732"/>
                  <a:pt x="9416510" y="5958794"/>
                </a:cubicBezTo>
                <a:lnTo>
                  <a:pt x="9416510" y="5899659"/>
                </a:lnTo>
                <a:cubicBezTo>
                  <a:pt x="9416510" y="5893088"/>
                  <a:pt x="9415573" y="5887456"/>
                  <a:pt x="9414635" y="5882763"/>
                </a:cubicBezTo>
                <a:cubicBezTo>
                  <a:pt x="9413697" y="5878070"/>
                  <a:pt x="9411822" y="5874315"/>
                  <a:pt x="9409009" y="5870561"/>
                </a:cubicBezTo>
                <a:cubicBezTo>
                  <a:pt x="9406196" y="5866806"/>
                  <a:pt x="9403383" y="5863990"/>
                  <a:pt x="9398695" y="5862113"/>
                </a:cubicBezTo>
                <a:cubicBezTo>
                  <a:pt x="9394006" y="5860236"/>
                  <a:pt x="9389318" y="5859297"/>
                  <a:pt x="9382754" y="5859297"/>
                </a:cubicBezTo>
                <a:close/>
                <a:moveTo>
                  <a:pt x="9263671" y="5859297"/>
                </a:moveTo>
                <a:cubicBezTo>
                  <a:pt x="9255231" y="5859297"/>
                  <a:pt x="9247730" y="5860236"/>
                  <a:pt x="9242104" y="5863052"/>
                </a:cubicBezTo>
                <a:cubicBezTo>
                  <a:pt x="9236478" y="5865868"/>
                  <a:pt x="9230852" y="5869622"/>
                  <a:pt x="9227102" y="5874315"/>
                </a:cubicBezTo>
                <a:cubicBezTo>
                  <a:pt x="9222413" y="5879009"/>
                  <a:pt x="9219600" y="5884640"/>
                  <a:pt x="9217725" y="5891211"/>
                </a:cubicBezTo>
                <a:cubicBezTo>
                  <a:pt x="9215850" y="5897782"/>
                  <a:pt x="9214912" y="5905291"/>
                  <a:pt x="9214912" y="5912800"/>
                </a:cubicBezTo>
                <a:cubicBezTo>
                  <a:pt x="9214912" y="5921248"/>
                  <a:pt x="9215850" y="5927818"/>
                  <a:pt x="9217725" y="5934389"/>
                </a:cubicBezTo>
                <a:cubicBezTo>
                  <a:pt x="9219600" y="5940959"/>
                  <a:pt x="9222413" y="5945652"/>
                  <a:pt x="9226164" y="5950346"/>
                </a:cubicBezTo>
                <a:cubicBezTo>
                  <a:pt x="9229915" y="5955039"/>
                  <a:pt x="9234603" y="5958794"/>
                  <a:pt x="9240229" y="5960671"/>
                </a:cubicBezTo>
                <a:cubicBezTo>
                  <a:pt x="9245855" y="5963487"/>
                  <a:pt x="9253356" y="5964425"/>
                  <a:pt x="9260858" y="5964425"/>
                </a:cubicBezTo>
                <a:cubicBezTo>
                  <a:pt x="9269296" y="5964425"/>
                  <a:pt x="9276798" y="5963487"/>
                  <a:pt x="9282424" y="5960671"/>
                </a:cubicBezTo>
                <a:cubicBezTo>
                  <a:pt x="9288050" y="5957855"/>
                  <a:pt x="9293676" y="5954100"/>
                  <a:pt x="9297426" y="5949407"/>
                </a:cubicBezTo>
                <a:cubicBezTo>
                  <a:pt x="9302115" y="5944714"/>
                  <a:pt x="9304928" y="5939082"/>
                  <a:pt x="9306803" y="5932511"/>
                </a:cubicBezTo>
                <a:cubicBezTo>
                  <a:pt x="9308679" y="5925941"/>
                  <a:pt x="9309616" y="5918432"/>
                  <a:pt x="9309616" y="5910923"/>
                </a:cubicBezTo>
                <a:cubicBezTo>
                  <a:pt x="9309616" y="5902475"/>
                  <a:pt x="9308679" y="5895904"/>
                  <a:pt x="9306803" y="5889334"/>
                </a:cubicBezTo>
                <a:cubicBezTo>
                  <a:pt x="9304928" y="5882763"/>
                  <a:pt x="9302115" y="5878070"/>
                  <a:pt x="9298364" y="5873377"/>
                </a:cubicBezTo>
                <a:cubicBezTo>
                  <a:pt x="9294614" y="5868683"/>
                  <a:pt x="9289925" y="5864929"/>
                  <a:pt x="9284299" y="5863052"/>
                </a:cubicBezTo>
                <a:cubicBezTo>
                  <a:pt x="9278673" y="5860236"/>
                  <a:pt x="9271172" y="5859297"/>
                  <a:pt x="9263671" y="5859297"/>
                </a:cubicBezTo>
                <a:close/>
                <a:moveTo>
                  <a:pt x="8892355" y="5859297"/>
                </a:moveTo>
                <a:cubicBezTo>
                  <a:pt x="8891418" y="5860236"/>
                  <a:pt x="8890480" y="5860236"/>
                  <a:pt x="8889542" y="5860236"/>
                </a:cubicBezTo>
                <a:cubicBezTo>
                  <a:pt x="8888605" y="5860236"/>
                  <a:pt x="8887667" y="5861174"/>
                  <a:pt x="8887667" y="5861174"/>
                </a:cubicBezTo>
                <a:cubicBezTo>
                  <a:pt x="8887667" y="5862113"/>
                  <a:pt x="8887667" y="5862113"/>
                  <a:pt x="8887667" y="5863052"/>
                </a:cubicBezTo>
                <a:cubicBezTo>
                  <a:pt x="8887667" y="5863052"/>
                  <a:pt x="8887667" y="5863052"/>
                  <a:pt x="8887667" y="5863990"/>
                </a:cubicBezTo>
                <a:cubicBezTo>
                  <a:pt x="8887667" y="5864929"/>
                  <a:pt x="8887667" y="5864929"/>
                  <a:pt x="8887667" y="5865868"/>
                </a:cubicBezTo>
                <a:cubicBezTo>
                  <a:pt x="8887667" y="5865868"/>
                  <a:pt x="8888605" y="5866806"/>
                  <a:pt x="8888605" y="5867745"/>
                </a:cubicBezTo>
                <a:lnTo>
                  <a:pt x="8920485" y="5957855"/>
                </a:lnTo>
                <a:cubicBezTo>
                  <a:pt x="8920485" y="5958794"/>
                  <a:pt x="8921423" y="5959732"/>
                  <a:pt x="8921423" y="5959732"/>
                </a:cubicBezTo>
                <a:cubicBezTo>
                  <a:pt x="8921423" y="5959732"/>
                  <a:pt x="8922360" y="5960671"/>
                  <a:pt x="8923298" y="5960671"/>
                </a:cubicBezTo>
                <a:cubicBezTo>
                  <a:pt x="8924236" y="5961609"/>
                  <a:pt x="8925174" y="5961609"/>
                  <a:pt x="8927049" y="5961609"/>
                </a:cubicBezTo>
                <a:cubicBezTo>
                  <a:pt x="8928924" y="5961609"/>
                  <a:pt x="8929862" y="5961609"/>
                  <a:pt x="8932675" y="5961609"/>
                </a:cubicBezTo>
                <a:cubicBezTo>
                  <a:pt x="8935488" y="5961609"/>
                  <a:pt x="8936425" y="5961609"/>
                  <a:pt x="8938301" y="5961609"/>
                </a:cubicBezTo>
                <a:cubicBezTo>
                  <a:pt x="8940176" y="5961609"/>
                  <a:pt x="8941114" y="5960671"/>
                  <a:pt x="8942051" y="5960671"/>
                </a:cubicBezTo>
                <a:cubicBezTo>
                  <a:pt x="8942989" y="5960671"/>
                  <a:pt x="8943927" y="5960671"/>
                  <a:pt x="8943927" y="5959732"/>
                </a:cubicBezTo>
                <a:cubicBezTo>
                  <a:pt x="8943927" y="5959732"/>
                  <a:pt x="8944865" y="5958794"/>
                  <a:pt x="8944865" y="5957855"/>
                </a:cubicBezTo>
                <a:lnTo>
                  <a:pt x="8977683" y="5867745"/>
                </a:lnTo>
                <a:cubicBezTo>
                  <a:pt x="8977683" y="5867745"/>
                  <a:pt x="8977683" y="5866806"/>
                  <a:pt x="8977683" y="5866806"/>
                </a:cubicBezTo>
                <a:cubicBezTo>
                  <a:pt x="8977683" y="5866806"/>
                  <a:pt x="8977683" y="5865868"/>
                  <a:pt x="8977683" y="5865868"/>
                </a:cubicBezTo>
                <a:cubicBezTo>
                  <a:pt x="8977683" y="5865868"/>
                  <a:pt x="8977683" y="5864929"/>
                  <a:pt x="8977683" y="5863990"/>
                </a:cubicBezTo>
                <a:cubicBezTo>
                  <a:pt x="8977683" y="5863052"/>
                  <a:pt x="8977683" y="5863052"/>
                  <a:pt x="8977683" y="5861174"/>
                </a:cubicBezTo>
                <a:cubicBezTo>
                  <a:pt x="8977683" y="5861174"/>
                  <a:pt x="8977683" y="5860236"/>
                  <a:pt x="8976745" y="5860236"/>
                </a:cubicBezTo>
                <a:cubicBezTo>
                  <a:pt x="8975807" y="5859297"/>
                  <a:pt x="8974870" y="5859297"/>
                  <a:pt x="8973932" y="5859297"/>
                </a:cubicBezTo>
                <a:cubicBezTo>
                  <a:pt x="8972995" y="5859297"/>
                  <a:pt x="8972057" y="5859297"/>
                  <a:pt x="8970181" y="5859297"/>
                </a:cubicBezTo>
                <a:cubicBezTo>
                  <a:pt x="8968306" y="5859297"/>
                  <a:pt x="8966431" y="5859297"/>
                  <a:pt x="8965493" y="5859297"/>
                </a:cubicBezTo>
                <a:cubicBezTo>
                  <a:pt x="8964555" y="5859297"/>
                  <a:pt x="8963618" y="5860236"/>
                  <a:pt x="8962680" y="5860236"/>
                </a:cubicBezTo>
                <a:cubicBezTo>
                  <a:pt x="8961742" y="5860236"/>
                  <a:pt x="8961742" y="5860236"/>
                  <a:pt x="8960805" y="5861174"/>
                </a:cubicBezTo>
                <a:cubicBezTo>
                  <a:pt x="8959867" y="5862113"/>
                  <a:pt x="8959867" y="5862113"/>
                  <a:pt x="8959867" y="5863052"/>
                </a:cubicBezTo>
                <a:lnTo>
                  <a:pt x="8933613" y="5940959"/>
                </a:lnTo>
                <a:lnTo>
                  <a:pt x="8906420" y="5863052"/>
                </a:lnTo>
                <a:cubicBezTo>
                  <a:pt x="8906420" y="5862113"/>
                  <a:pt x="8906420" y="5861174"/>
                  <a:pt x="8905483" y="5861174"/>
                </a:cubicBezTo>
                <a:cubicBezTo>
                  <a:pt x="8904545" y="5861174"/>
                  <a:pt x="8904545" y="5860236"/>
                  <a:pt x="8903607" y="5860236"/>
                </a:cubicBezTo>
                <a:cubicBezTo>
                  <a:pt x="8902670" y="5859297"/>
                  <a:pt x="8901732" y="5859297"/>
                  <a:pt x="8900794" y="5859297"/>
                </a:cubicBezTo>
                <a:cubicBezTo>
                  <a:pt x="8899857" y="5859297"/>
                  <a:pt x="8897981" y="5859297"/>
                  <a:pt x="8896106" y="5859297"/>
                </a:cubicBezTo>
                <a:cubicBezTo>
                  <a:pt x="8895168" y="5859297"/>
                  <a:pt x="8893293" y="5859297"/>
                  <a:pt x="8892355" y="5859297"/>
                </a:cubicBezTo>
                <a:close/>
                <a:moveTo>
                  <a:pt x="8828594" y="5859297"/>
                </a:moveTo>
                <a:cubicBezTo>
                  <a:pt x="8820155" y="5859297"/>
                  <a:pt x="8812654" y="5860236"/>
                  <a:pt x="8807028" y="5863052"/>
                </a:cubicBezTo>
                <a:cubicBezTo>
                  <a:pt x="8801402" y="5865868"/>
                  <a:pt x="8795776" y="5869622"/>
                  <a:pt x="8792026" y="5874315"/>
                </a:cubicBezTo>
                <a:cubicBezTo>
                  <a:pt x="8787337" y="5879009"/>
                  <a:pt x="8784524" y="5884640"/>
                  <a:pt x="8782649" y="5891211"/>
                </a:cubicBezTo>
                <a:cubicBezTo>
                  <a:pt x="8780774" y="5897782"/>
                  <a:pt x="8779836" y="5905291"/>
                  <a:pt x="8779836" y="5912800"/>
                </a:cubicBezTo>
                <a:cubicBezTo>
                  <a:pt x="8779836" y="5921248"/>
                  <a:pt x="8780774" y="5927818"/>
                  <a:pt x="8782649" y="5934389"/>
                </a:cubicBezTo>
                <a:cubicBezTo>
                  <a:pt x="8784524" y="5940959"/>
                  <a:pt x="8787337" y="5945652"/>
                  <a:pt x="8791088" y="5950346"/>
                </a:cubicBezTo>
                <a:cubicBezTo>
                  <a:pt x="8794839" y="5955039"/>
                  <a:pt x="8799527" y="5958794"/>
                  <a:pt x="8805153" y="5960671"/>
                </a:cubicBezTo>
                <a:cubicBezTo>
                  <a:pt x="8810779" y="5963487"/>
                  <a:pt x="8818280" y="5964425"/>
                  <a:pt x="8825782" y="5964425"/>
                </a:cubicBezTo>
                <a:cubicBezTo>
                  <a:pt x="8834220" y="5964425"/>
                  <a:pt x="8841722" y="5963487"/>
                  <a:pt x="8847348" y="5960671"/>
                </a:cubicBezTo>
                <a:cubicBezTo>
                  <a:pt x="8852974" y="5957855"/>
                  <a:pt x="8858600" y="5954100"/>
                  <a:pt x="8862350" y="5949407"/>
                </a:cubicBezTo>
                <a:cubicBezTo>
                  <a:pt x="8867039" y="5944714"/>
                  <a:pt x="8869852" y="5939082"/>
                  <a:pt x="8871727" y="5932511"/>
                </a:cubicBezTo>
                <a:cubicBezTo>
                  <a:pt x="8873603" y="5925941"/>
                  <a:pt x="8874540" y="5918432"/>
                  <a:pt x="8874540" y="5910923"/>
                </a:cubicBezTo>
                <a:cubicBezTo>
                  <a:pt x="8874540" y="5902475"/>
                  <a:pt x="8873603" y="5895904"/>
                  <a:pt x="8871727" y="5889334"/>
                </a:cubicBezTo>
                <a:cubicBezTo>
                  <a:pt x="8869852" y="5882763"/>
                  <a:pt x="8867039" y="5878070"/>
                  <a:pt x="8863288" y="5873377"/>
                </a:cubicBezTo>
                <a:cubicBezTo>
                  <a:pt x="8859538" y="5868683"/>
                  <a:pt x="8854849" y="5864929"/>
                  <a:pt x="8849223" y="5863052"/>
                </a:cubicBezTo>
                <a:cubicBezTo>
                  <a:pt x="8843597" y="5860236"/>
                  <a:pt x="8836096" y="5859297"/>
                  <a:pt x="8828594" y="5859297"/>
                </a:cubicBezTo>
                <a:close/>
                <a:moveTo>
                  <a:pt x="8721700" y="5859297"/>
                </a:moveTo>
                <a:cubicBezTo>
                  <a:pt x="8716074" y="5859297"/>
                  <a:pt x="8711386" y="5860236"/>
                  <a:pt x="8705760" y="5863052"/>
                </a:cubicBezTo>
                <a:cubicBezTo>
                  <a:pt x="8700134" y="5865868"/>
                  <a:pt x="8695446" y="5870561"/>
                  <a:pt x="8689820" y="5876193"/>
                </a:cubicBezTo>
                <a:lnTo>
                  <a:pt x="8689820" y="5863990"/>
                </a:lnTo>
                <a:cubicBezTo>
                  <a:pt x="8689820" y="5863052"/>
                  <a:pt x="8689820" y="5862113"/>
                  <a:pt x="8689820" y="5862113"/>
                </a:cubicBezTo>
                <a:cubicBezTo>
                  <a:pt x="8689820" y="5862113"/>
                  <a:pt x="8689820" y="5862113"/>
                  <a:pt x="8688882" y="5861174"/>
                </a:cubicBezTo>
                <a:cubicBezTo>
                  <a:pt x="8687944" y="5860236"/>
                  <a:pt x="8687007" y="5860236"/>
                  <a:pt x="8686069" y="5860236"/>
                </a:cubicBezTo>
                <a:cubicBezTo>
                  <a:pt x="8685131" y="5860236"/>
                  <a:pt x="8684194" y="5860236"/>
                  <a:pt x="8682318" y="5860236"/>
                </a:cubicBezTo>
                <a:cubicBezTo>
                  <a:pt x="8680443" y="5860236"/>
                  <a:pt x="8679505" y="5860236"/>
                  <a:pt x="8678568" y="5860236"/>
                </a:cubicBezTo>
                <a:cubicBezTo>
                  <a:pt x="8677630" y="5860236"/>
                  <a:pt x="8676692" y="5861174"/>
                  <a:pt x="8675755" y="5861174"/>
                </a:cubicBezTo>
                <a:cubicBezTo>
                  <a:pt x="8675755" y="5861174"/>
                  <a:pt x="8674817" y="5862113"/>
                  <a:pt x="8674817" y="5862113"/>
                </a:cubicBezTo>
                <a:cubicBezTo>
                  <a:pt x="8674817" y="5863052"/>
                  <a:pt x="8674817" y="5863052"/>
                  <a:pt x="8674817" y="5863990"/>
                </a:cubicBezTo>
                <a:lnTo>
                  <a:pt x="8674817" y="5959732"/>
                </a:lnTo>
                <a:cubicBezTo>
                  <a:pt x="8674817" y="5960671"/>
                  <a:pt x="8674817" y="5961609"/>
                  <a:pt x="8674817" y="5961609"/>
                </a:cubicBezTo>
                <a:cubicBezTo>
                  <a:pt x="8674817" y="5961609"/>
                  <a:pt x="8674817" y="5961609"/>
                  <a:pt x="8675755" y="5962548"/>
                </a:cubicBezTo>
                <a:cubicBezTo>
                  <a:pt x="8676692" y="5963487"/>
                  <a:pt x="8677630" y="5963487"/>
                  <a:pt x="8678568" y="5963487"/>
                </a:cubicBezTo>
                <a:cubicBezTo>
                  <a:pt x="8679505" y="5963487"/>
                  <a:pt x="8680443" y="5963487"/>
                  <a:pt x="8682318" y="5963487"/>
                </a:cubicBezTo>
                <a:cubicBezTo>
                  <a:pt x="8684194" y="5963487"/>
                  <a:pt x="8686069" y="5963487"/>
                  <a:pt x="8687007" y="5963487"/>
                </a:cubicBezTo>
                <a:cubicBezTo>
                  <a:pt x="8687944" y="5963487"/>
                  <a:pt x="8688882" y="5962548"/>
                  <a:pt x="8689820" y="5962548"/>
                </a:cubicBezTo>
                <a:cubicBezTo>
                  <a:pt x="8689820" y="5962548"/>
                  <a:pt x="8690757" y="5961609"/>
                  <a:pt x="8690757" y="5961609"/>
                </a:cubicBezTo>
                <a:cubicBezTo>
                  <a:pt x="8690757" y="5960671"/>
                  <a:pt x="8690757" y="5960671"/>
                  <a:pt x="8690757" y="5959732"/>
                </a:cubicBezTo>
                <a:lnTo>
                  <a:pt x="8690757" y="5893088"/>
                </a:lnTo>
                <a:cubicBezTo>
                  <a:pt x="8695446" y="5886518"/>
                  <a:pt x="8700134" y="5881825"/>
                  <a:pt x="8704822" y="5879009"/>
                </a:cubicBezTo>
                <a:cubicBezTo>
                  <a:pt x="8709511" y="5876193"/>
                  <a:pt x="8713261" y="5874315"/>
                  <a:pt x="8717950" y="5874315"/>
                </a:cubicBezTo>
                <a:cubicBezTo>
                  <a:pt x="8721700" y="5874315"/>
                  <a:pt x="8724513" y="5875254"/>
                  <a:pt x="8727326" y="5876193"/>
                </a:cubicBezTo>
                <a:cubicBezTo>
                  <a:pt x="8730139" y="5878070"/>
                  <a:pt x="8732015" y="5879947"/>
                  <a:pt x="8733890" y="5881825"/>
                </a:cubicBezTo>
                <a:cubicBezTo>
                  <a:pt x="8735765" y="5883702"/>
                  <a:pt x="8736703" y="5886518"/>
                  <a:pt x="8737641" y="5890272"/>
                </a:cubicBezTo>
                <a:cubicBezTo>
                  <a:pt x="8738578" y="5894027"/>
                  <a:pt x="8738578" y="5897782"/>
                  <a:pt x="8738578" y="5903413"/>
                </a:cubicBezTo>
                <a:lnTo>
                  <a:pt x="8738578" y="5958794"/>
                </a:lnTo>
                <a:cubicBezTo>
                  <a:pt x="8738578" y="5959732"/>
                  <a:pt x="8738578" y="5960671"/>
                  <a:pt x="8738578" y="5960671"/>
                </a:cubicBezTo>
                <a:cubicBezTo>
                  <a:pt x="8738578" y="5960671"/>
                  <a:pt x="8738578" y="5960671"/>
                  <a:pt x="8739516" y="5961609"/>
                </a:cubicBezTo>
                <a:cubicBezTo>
                  <a:pt x="8740454" y="5962548"/>
                  <a:pt x="8741391" y="5962548"/>
                  <a:pt x="8742329" y="5962548"/>
                </a:cubicBezTo>
                <a:cubicBezTo>
                  <a:pt x="8744204" y="5962548"/>
                  <a:pt x="8745142" y="5962548"/>
                  <a:pt x="8747017" y="5962548"/>
                </a:cubicBezTo>
                <a:cubicBezTo>
                  <a:pt x="8747955" y="5962548"/>
                  <a:pt x="8749830" y="5962548"/>
                  <a:pt x="8750768" y="5962548"/>
                </a:cubicBezTo>
                <a:cubicBezTo>
                  <a:pt x="8751706" y="5962548"/>
                  <a:pt x="8753581" y="5961609"/>
                  <a:pt x="8753581" y="5961609"/>
                </a:cubicBezTo>
                <a:cubicBezTo>
                  <a:pt x="8753581" y="5961609"/>
                  <a:pt x="8754519" y="5960671"/>
                  <a:pt x="8754519" y="5960671"/>
                </a:cubicBezTo>
                <a:cubicBezTo>
                  <a:pt x="8754519" y="5959732"/>
                  <a:pt x="8754519" y="5959732"/>
                  <a:pt x="8754519" y="5958794"/>
                </a:cubicBezTo>
                <a:lnTo>
                  <a:pt x="8755456" y="5958794"/>
                </a:lnTo>
                <a:lnTo>
                  <a:pt x="8755456" y="5899659"/>
                </a:lnTo>
                <a:cubicBezTo>
                  <a:pt x="8755456" y="5893088"/>
                  <a:pt x="8754519" y="5887456"/>
                  <a:pt x="8753581" y="5882763"/>
                </a:cubicBezTo>
                <a:cubicBezTo>
                  <a:pt x="8752643" y="5878070"/>
                  <a:pt x="8750768" y="5874315"/>
                  <a:pt x="8747955" y="5870561"/>
                </a:cubicBezTo>
                <a:cubicBezTo>
                  <a:pt x="8745142" y="5866806"/>
                  <a:pt x="8742329" y="5863990"/>
                  <a:pt x="8737641" y="5862113"/>
                </a:cubicBezTo>
                <a:cubicBezTo>
                  <a:pt x="8732952" y="5860236"/>
                  <a:pt x="8728264" y="5859297"/>
                  <a:pt x="8721700" y="5859297"/>
                </a:cubicBezTo>
                <a:close/>
                <a:moveTo>
                  <a:pt x="8608243" y="5859297"/>
                </a:moveTo>
                <a:cubicBezTo>
                  <a:pt x="8602617" y="5859297"/>
                  <a:pt x="8597929" y="5860236"/>
                  <a:pt x="8592303" y="5863052"/>
                </a:cubicBezTo>
                <a:cubicBezTo>
                  <a:pt x="8586677" y="5865868"/>
                  <a:pt x="8581989" y="5870561"/>
                  <a:pt x="8576363" y="5876193"/>
                </a:cubicBezTo>
                <a:lnTo>
                  <a:pt x="8576363" y="5863990"/>
                </a:lnTo>
                <a:cubicBezTo>
                  <a:pt x="8576363" y="5863052"/>
                  <a:pt x="8576363" y="5862113"/>
                  <a:pt x="8576363" y="5862113"/>
                </a:cubicBezTo>
                <a:cubicBezTo>
                  <a:pt x="8576363" y="5862113"/>
                  <a:pt x="8576363" y="5862113"/>
                  <a:pt x="8575425" y="5861174"/>
                </a:cubicBezTo>
                <a:cubicBezTo>
                  <a:pt x="8574488" y="5860236"/>
                  <a:pt x="8573550" y="5860236"/>
                  <a:pt x="8572612" y="5860236"/>
                </a:cubicBezTo>
                <a:cubicBezTo>
                  <a:pt x="8571674" y="5860236"/>
                  <a:pt x="8570737" y="5860236"/>
                  <a:pt x="8568861" y="5860236"/>
                </a:cubicBezTo>
                <a:cubicBezTo>
                  <a:pt x="8566986" y="5860236"/>
                  <a:pt x="8566048" y="5860236"/>
                  <a:pt x="8565111" y="5860236"/>
                </a:cubicBezTo>
                <a:cubicBezTo>
                  <a:pt x="8564173" y="5860236"/>
                  <a:pt x="8563235" y="5861174"/>
                  <a:pt x="8562298" y="5861174"/>
                </a:cubicBezTo>
                <a:cubicBezTo>
                  <a:pt x="8562298" y="5861174"/>
                  <a:pt x="8561360" y="5862113"/>
                  <a:pt x="8561360" y="5862113"/>
                </a:cubicBezTo>
                <a:cubicBezTo>
                  <a:pt x="8561360" y="5863052"/>
                  <a:pt x="8561360" y="5863052"/>
                  <a:pt x="8561360" y="5863990"/>
                </a:cubicBezTo>
                <a:lnTo>
                  <a:pt x="8561360" y="5959732"/>
                </a:lnTo>
                <a:cubicBezTo>
                  <a:pt x="8561360" y="5960671"/>
                  <a:pt x="8561360" y="5961609"/>
                  <a:pt x="8561360" y="5961609"/>
                </a:cubicBezTo>
                <a:cubicBezTo>
                  <a:pt x="8561360" y="5961609"/>
                  <a:pt x="8561360" y="5961609"/>
                  <a:pt x="8562298" y="5962548"/>
                </a:cubicBezTo>
                <a:cubicBezTo>
                  <a:pt x="8563235" y="5963487"/>
                  <a:pt x="8564173" y="5963487"/>
                  <a:pt x="8565111" y="5963487"/>
                </a:cubicBezTo>
                <a:cubicBezTo>
                  <a:pt x="8566048" y="5963487"/>
                  <a:pt x="8566986" y="5963487"/>
                  <a:pt x="8568861" y="5963487"/>
                </a:cubicBezTo>
                <a:cubicBezTo>
                  <a:pt x="8570737" y="5963487"/>
                  <a:pt x="8572612" y="5963487"/>
                  <a:pt x="8573550" y="5963487"/>
                </a:cubicBezTo>
                <a:cubicBezTo>
                  <a:pt x="8574488" y="5963487"/>
                  <a:pt x="8575425" y="5962548"/>
                  <a:pt x="8576363" y="5962548"/>
                </a:cubicBezTo>
                <a:cubicBezTo>
                  <a:pt x="8576363" y="5962548"/>
                  <a:pt x="8577300" y="5961609"/>
                  <a:pt x="8577300" y="5961609"/>
                </a:cubicBezTo>
                <a:cubicBezTo>
                  <a:pt x="8577300" y="5960671"/>
                  <a:pt x="8577300" y="5960671"/>
                  <a:pt x="8577300" y="5959732"/>
                </a:cubicBezTo>
                <a:lnTo>
                  <a:pt x="8577300" y="5893088"/>
                </a:lnTo>
                <a:cubicBezTo>
                  <a:pt x="8581989" y="5886518"/>
                  <a:pt x="8586677" y="5881825"/>
                  <a:pt x="8591365" y="5879009"/>
                </a:cubicBezTo>
                <a:cubicBezTo>
                  <a:pt x="8596054" y="5876193"/>
                  <a:pt x="8599804" y="5874315"/>
                  <a:pt x="8604493" y="5874315"/>
                </a:cubicBezTo>
                <a:cubicBezTo>
                  <a:pt x="8608243" y="5874315"/>
                  <a:pt x="8611056" y="5875254"/>
                  <a:pt x="8613869" y="5876193"/>
                </a:cubicBezTo>
                <a:cubicBezTo>
                  <a:pt x="8616682" y="5878070"/>
                  <a:pt x="8618558" y="5879947"/>
                  <a:pt x="8620433" y="5881825"/>
                </a:cubicBezTo>
                <a:cubicBezTo>
                  <a:pt x="8622308" y="5883702"/>
                  <a:pt x="8623246" y="5886518"/>
                  <a:pt x="8624184" y="5890272"/>
                </a:cubicBezTo>
                <a:cubicBezTo>
                  <a:pt x="8625121" y="5894027"/>
                  <a:pt x="8625121" y="5897782"/>
                  <a:pt x="8625121" y="5903413"/>
                </a:cubicBezTo>
                <a:lnTo>
                  <a:pt x="8625121" y="5958794"/>
                </a:lnTo>
                <a:cubicBezTo>
                  <a:pt x="8625121" y="5959732"/>
                  <a:pt x="8625121" y="5960671"/>
                  <a:pt x="8625121" y="5960671"/>
                </a:cubicBezTo>
                <a:cubicBezTo>
                  <a:pt x="8625121" y="5960671"/>
                  <a:pt x="8625121" y="5960671"/>
                  <a:pt x="8626059" y="5961609"/>
                </a:cubicBezTo>
                <a:cubicBezTo>
                  <a:pt x="8626997" y="5962548"/>
                  <a:pt x="8627934" y="5962548"/>
                  <a:pt x="8628872" y="5962548"/>
                </a:cubicBezTo>
                <a:cubicBezTo>
                  <a:pt x="8630747" y="5962548"/>
                  <a:pt x="8631685" y="5962548"/>
                  <a:pt x="8633560" y="5962548"/>
                </a:cubicBezTo>
                <a:cubicBezTo>
                  <a:pt x="8634498" y="5962548"/>
                  <a:pt x="8636373" y="5962548"/>
                  <a:pt x="8637311" y="5962548"/>
                </a:cubicBezTo>
                <a:cubicBezTo>
                  <a:pt x="8638249" y="5962548"/>
                  <a:pt x="8640124" y="5961609"/>
                  <a:pt x="8640124" y="5961609"/>
                </a:cubicBezTo>
                <a:cubicBezTo>
                  <a:pt x="8640124" y="5961609"/>
                  <a:pt x="8641062" y="5960671"/>
                  <a:pt x="8641062" y="5960671"/>
                </a:cubicBezTo>
                <a:cubicBezTo>
                  <a:pt x="8641062" y="5959732"/>
                  <a:pt x="8641062" y="5959732"/>
                  <a:pt x="8641062" y="5958794"/>
                </a:cubicBezTo>
                <a:lnTo>
                  <a:pt x="8641999" y="5958794"/>
                </a:lnTo>
                <a:lnTo>
                  <a:pt x="8641999" y="5899659"/>
                </a:lnTo>
                <a:cubicBezTo>
                  <a:pt x="8641999" y="5893088"/>
                  <a:pt x="8641062" y="5887456"/>
                  <a:pt x="8640124" y="5882763"/>
                </a:cubicBezTo>
                <a:cubicBezTo>
                  <a:pt x="8639186" y="5878070"/>
                  <a:pt x="8637311" y="5874315"/>
                  <a:pt x="8634498" y="5870561"/>
                </a:cubicBezTo>
                <a:cubicBezTo>
                  <a:pt x="8631685" y="5866806"/>
                  <a:pt x="8628872" y="5863990"/>
                  <a:pt x="8624184" y="5862113"/>
                </a:cubicBezTo>
                <a:cubicBezTo>
                  <a:pt x="8619495" y="5860236"/>
                  <a:pt x="8614807" y="5859297"/>
                  <a:pt x="8608243" y="5859297"/>
                </a:cubicBezTo>
                <a:close/>
                <a:moveTo>
                  <a:pt x="8235990" y="5859297"/>
                </a:moveTo>
                <a:cubicBezTo>
                  <a:pt x="8230364" y="5859297"/>
                  <a:pt x="8225676" y="5859297"/>
                  <a:pt x="8220988" y="5861174"/>
                </a:cubicBezTo>
                <a:cubicBezTo>
                  <a:pt x="8216299" y="5863052"/>
                  <a:pt x="8212549" y="5864929"/>
                  <a:pt x="8209736" y="5867745"/>
                </a:cubicBezTo>
                <a:cubicBezTo>
                  <a:pt x="8206923" y="5870561"/>
                  <a:pt x="8205047" y="5873377"/>
                  <a:pt x="8203172" y="5877131"/>
                </a:cubicBezTo>
                <a:cubicBezTo>
                  <a:pt x="8202234" y="5879947"/>
                  <a:pt x="8201297" y="5883702"/>
                  <a:pt x="8201297" y="5887456"/>
                </a:cubicBezTo>
                <a:cubicBezTo>
                  <a:pt x="8201297" y="5892150"/>
                  <a:pt x="8201297" y="5895904"/>
                  <a:pt x="8203172" y="5898720"/>
                </a:cubicBezTo>
                <a:cubicBezTo>
                  <a:pt x="8205047" y="5901536"/>
                  <a:pt x="8206923" y="5904352"/>
                  <a:pt x="8208798" y="5906229"/>
                </a:cubicBezTo>
                <a:cubicBezTo>
                  <a:pt x="8210673" y="5908107"/>
                  <a:pt x="8213486" y="5909984"/>
                  <a:pt x="8216299" y="5911861"/>
                </a:cubicBezTo>
                <a:cubicBezTo>
                  <a:pt x="8219112" y="5912800"/>
                  <a:pt x="8221925" y="5914677"/>
                  <a:pt x="8224738" y="5915616"/>
                </a:cubicBezTo>
                <a:cubicBezTo>
                  <a:pt x="8227551" y="5917493"/>
                  <a:pt x="8230364" y="5918432"/>
                  <a:pt x="8233177" y="5919370"/>
                </a:cubicBezTo>
                <a:cubicBezTo>
                  <a:pt x="8235990" y="5920309"/>
                  <a:pt x="8237866" y="5922186"/>
                  <a:pt x="8240679" y="5923125"/>
                </a:cubicBezTo>
                <a:cubicBezTo>
                  <a:pt x="8243492" y="5924064"/>
                  <a:pt x="8245367" y="5925941"/>
                  <a:pt x="8246305" y="5927818"/>
                </a:cubicBezTo>
                <a:cubicBezTo>
                  <a:pt x="8247242" y="5929695"/>
                  <a:pt x="8248180" y="5931573"/>
                  <a:pt x="8248180" y="5934389"/>
                </a:cubicBezTo>
                <a:cubicBezTo>
                  <a:pt x="8248180" y="5937205"/>
                  <a:pt x="8247242" y="5939082"/>
                  <a:pt x="8246305" y="5940959"/>
                </a:cubicBezTo>
                <a:cubicBezTo>
                  <a:pt x="8245367" y="5942837"/>
                  <a:pt x="8244429" y="5944714"/>
                  <a:pt x="8242554" y="5945652"/>
                </a:cubicBezTo>
                <a:cubicBezTo>
                  <a:pt x="8240679" y="5946591"/>
                  <a:pt x="8238803" y="5947530"/>
                  <a:pt x="8235990" y="5948468"/>
                </a:cubicBezTo>
                <a:cubicBezTo>
                  <a:pt x="8233177" y="5949407"/>
                  <a:pt x="8230364" y="5949407"/>
                  <a:pt x="8227551" y="5949407"/>
                </a:cubicBezTo>
                <a:cubicBezTo>
                  <a:pt x="8223801" y="5949407"/>
                  <a:pt x="8220050" y="5948468"/>
                  <a:pt x="8217237" y="5947530"/>
                </a:cubicBezTo>
                <a:cubicBezTo>
                  <a:pt x="8214424" y="5946591"/>
                  <a:pt x="8211611" y="5945652"/>
                  <a:pt x="8209736" y="5944714"/>
                </a:cubicBezTo>
                <a:cubicBezTo>
                  <a:pt x="8207860" y="5943775"/>
                  <a:pt x="8205985" y="5942837"/>
                  <a:pt x="8204110" y="5941898"/>
                </a:cubicBezTo>
                <a:cubicBezTo>
                  <a:pt x="8202234" y="5940959"/>
                  <a:pt x="8201297" y="5940021"/>
                  <a:pt x="8200359" y="5940021"/>
                </a:cubicBezTo>
                <a:cubicBezTo>
                  <a:pt x="8200359" y="5940021"/>
                  <a:pt x="8199421" y="5940021"/>
                  <a:pt x="8199421" y="5940021"/>
                </a:cubicBezTo>
                <a:cubicBezTo>
                  <a:pt x="8199421" y="5940021"/>
                  <a:pt x="8199421" y="5940959"/>
                  <a:pt x="8198484" y="5940959"/>
                </a:cubicBezTo>
                <a:cubicBezTo>
                  <a:pt x="8197546" y="5940959"/>
                  <a:pt x="8197546" y="5941898"/>
                  <a:pt x="8197546" y="5942837"/>
                </a:cubicBezTo>
                <a:cubicBezTo>
                  <a:pt x="8197546" y="5943775"/>
                  <a:pt x="8197546" y="5945652"/>
                  <a:pt x="8197546" y="5946591"/>
                </a:cubicBezTo>
                <a:cubicBezTo>
                  <a:pt x="8197546" y="5949407"/>
                  <a:pt x="8198484" y="5951284"/>
                  <a:pt x="8198484" y="5952223"/>
                </a:cubicBezTo>
                <a:cubicBezTo>
                  <a:pt x="8199421" y="5953162"/>
                  <a:pt x="8199421" y="5954100"/>
                  <a:pt x="8200359" y="5955039"/>
                </a:cubicBezTo>
                <a:cubicBezTo>
                  <a:pt x="8201297" y="5955978"/>
                  <a:pt x="8202234" y="5956916"/>
                  <a:pt x="8204110" y="5957855"/>
                </a:cubicBezTo>
                <a:cubicBezTo>
                  <a:pt x="8205985" y="5958794"/>
                  <a:pt x="8207860" y="5959732"/>
                  <a:pt x="8210673" y="5960671"/>
                </a:cubicBezTo>
                <a:cubicBezTo>
                  <a:pt x="8213486" y="5961609"/>
                  <a:pt x="8216299" y="5961609"/>
                  <a:pt x="8219112" y="5962548"/>
                </a:cubicBezTo>
                <a:cubicBezTo>
                  <a:pt x="8221925" y="5963487"/>
                  <a:pt x="8224738" y="5963487"/>
                  <a:pt x="8228489" y="5963487"/>
                </a:cubicBezTo>
                <a:cubicBezTo>
                  <a:pt x="8234115" y="5963487"/>
                  <a:pt x="8238803" y="5962548"/>
                  <a:pt x="8243492" y="5961609"/>
                </a:cubicBezTo>
                <a:cubicBezTo>
                  <a:pt x="8248180" y="5960671"/>
                  <a:pt x="8251931" y="5958794"/>
                  <a:pt x="8255681" y="5955978"/>
                </a:cubicBezTo>
                <a:cubicBezTo>
                  <a:pt x="8258494" y="5953162"/>
                  <a:pt x="8261307" y="5950346"/>
                  <a:pt x="8263183" y="5946591"/>
                </a:cubicBezTo>
                <a:cubicBezTo>
                  <a:pt x="8265058" y="5942837"/>
                  <a:pt x="8265996" y="5938143"/>
                  <a:pt x="8265996" y="5933450"/>
                </a:cubicBezTo>
                <a:cubicBezTo>
                  <a:pt x="8265996" y="5928757"/>
                  <a:pt x="8265058" y="5925941"/>
                  <a:pt x="8264120" y="5922186"/>
                </a:cubicBezTo>
                <a:cubicBezTo>
                  <a:pt x="8262245" y="5919370"/>
                  <a:pt x="8260370" y="5916554"/>
                  <a:pt x="8258494" y="5914677"/>
                </a:cubicBezTo>
                <a:cubicBezTo>
                  <a:pt x="8256619" y="5911861"/>
                  <a:pt x="8253806" y="5910923"/>
                  <a:pt x="8250993" y="5909045"/>
                </a:cubicBezTo>
                <a:cubicBezTo>
                  <a:pt x="8248180" y="5908107"/>
                  <a:pt x="8245367" y="5907168"/>
                  <a:pt x="8242554" y="5905291"/>
                </a:cubicBezTo>
                <a:cubicBezTo>
                  <a:pt x="8239741" y="5903413"/>
                  <a:pt x="8236928" y="5902475"/>
                  <a:pt x="8234115" y="5901536"/>
                </a:cubicBezTo>
                <a:cubicBezTo>
                  <a:pt x="8231302" y="5900597"/>
                  <a:pt x="8229427" y="5898720"/>
                  <a:pt x="8226614" y="5897782"/>
                </a:cubicBezTo>
                <a:cubicBezTo>
                  <a:pt x="8223801" y="5896843"/>
                  <a:pt x="8221925" y="5894966"/>
                  <a:pt x="8220988" y="5893088"/>
                </a:cubicBezTo>
                <a:cubicBezTo>
                  <a:pt x="8220050" y="5891211"/>
                  <a:pt x="8219112" y="5889334"/>
                  <a:pt x="8219112" y="5886518"/>
                </a:cubicBezTo>
                <a:cubicBezTo>
                  <a:pt x="8219112" y="5884640"/>
                  <a:pt x="8219112" y="5882763"/>
                  <a:pt x="8220050" y="5880886"/>
                </a:cubicBezTo>
                <a:cubicBezTo>
                  <a:pt x="8220050" y="5879009"/>
                  <a:pt x="8220988" y="5877131"/>
                  <a:pt x="8222863" y="5876193"/>
                </a:cubicBezTo>
                <a:cubicBezTo>
                  <a:pt x="8224738" y="5875254"/>
                  <a:pt x="8226614" y="5874315"/>
                  <a:pt x="8228489" y="5873377"/>
                </a:cubicBezTo>
                <a:cubicBezTo>
                  <a:pt x="8230364" y="5872438"/>
                  <a:pt x="8233177" y="5872438"/>
                  <a:pt x="8235990" y="5872438"/>
                </a:cubicBezTo>
                <a:cubicBezTo>
                  <a:pt x="8238803" y="5872438"/>
                  <a:pt x="8241616" y="5872438"/>
                  <a:pt x="8244429" y="5873377"/>
                </a:cubicBezTo>
                <a:cubicBezTo>
                  <a:pt x="8247242" y="5874315"/>
                  <a:pt x="8249118" y="5875254"/>
                  <a:pt x="8250993" y="5876193"/>
                </a:cubicBezTo>
                <a:cubicBezTo>
                  <a:pt x="8252868" y="5877131"/>
                  <a:pt x="8254744" y="5878070"/>
                  <a:pt x="8255681" y="5879009"/>
                </a:cubicBezTo>
                <a:cubicBezTo>
                  <a:pt x="8256619" y="5879947"/>
                  <a:pt x="8257557" y="5879947"/>
                  <a:pt x="8258494" y="5879947"/>
                </a:cubicBezTo>
                <a:cubicBezTo>
                  <a:pt x="8258494" y="5879947"/>
                  <a:pt x="8259432" y="5879947"/>
                  <a:pt x="8259432" y="5879947"/>
                </a:cubicBezTo>
                <a:cubicBezTo>
                  <a:pt x="8259432" y="5879947"/>
                  <a:pt x="8260370" y="5879947"/>
                  <a:pt x="8260370" y="5879009"/>
                </a:cubicBezTo>
                <a:cubicBezTo>
                  <a:pt x="8261307" y="5879009"/>
                  <a:pt x="8261307" y="5878070"/>
                  <a:pt x="8261307" y="5877131"/>
                </a:cubicBezTo>
                <a:cubicBezTo>
                  <a:pt x="8261307" y="5876193"/>
                  <a:pt x="8261307" y="5875254"/>
                  <a:pt x="8261307" y="5874315"/>
                </a:cubicBezTo>
                <a:cubicBezTo>
                  <a:pt x="8261307" y="5873377"/>
                  <a:pt x="8261307" y="5872438"/>
                  <a:pt x="8261307" y="5871499"/>
                </a:cubicBezTo>
                <a:cubicBezTo>
                  <a:pt x="8261307" y="5870561"/>
                  <a:pt x="8261307" y="5870561"/>
                  <a:pt x="8261307" y="5869622"/>
                </a:cubicBezTo>
                <a:cubicBezTo>
                  <a:pt x="8260370" y="5868683"/>
                  <a:pt x="8260370" y="5867745"/>
                  <a:pt x="8260370" y="5867745"/>
                </a:cubicBezTo>
                <a:cubicBezTo>
                  <a:pt x="8259432" y="5866806"/>
                  <a:pt x="8259432" y="5866806"/>
                  <a:pt x="8258494" y="5865868"/>
                </a:cubicBezTo>
                <a:cubicBezTo>
                  <a:pt x="8258494" y="5864929"/>
                  <a:pt x="8257557" y="5864929"/>
                  <a:pt x="8255681" y="5863990"/>
                </a:cubicBezTo>
                <a:cubicBezTo>
                  <a:pt x="8253806" y="5863052"/>
                  <a:pt x="8251931" y="5863052"/>
                  <a:pt x="8250055" y="5862113"/>
                </a:cubicBezTo>
                <a:cubicBezTo>
                  <a:pt x="8248180" y="5861174"/>
                  <a:pt x="8246305" y="5860236"/>
                  <a:pt x="8243492" y="5860236"/>
                </a:cubicBezTo>
                <a:cubicBezTo>
                  <a:pt x="8240679" y="5859297"/>
                  <a:pt x="8238803" y="5859297"/>
                  <a:pt x="8235990" y="5859297"/>
                </a:cubicBezTo>
                <a:close/>
                <a:moveTo>
                  <a:pt x="7985633" y="5859297"/>
                </a:moveTo>
                <a:cubicBezTo>
                  <a:pt x="7979069" y="5859297"/>
                  <a:pt x="7972506" y="5860236"/>
                  <a:pt x="7966880" y="5863052"/>
                </a:cubicBezTo>
                <a:cubicBezTo>
                  <a:pt x="7961254" y="5864929"/>
                  <a:pt x="7956565" y="5868683"/>
                  <a:pt x="7952815" y="5873377"/>
                </a:cubicBezTo>
                <a:cubicBezTo>
                  <a:pt x="7948126" y="5878070"/>
                  <a:pt x="7945313" y="5883702"/>
                  <a:pt x="7943438" y="5890272"/>
                </a:cubicBezTo>
                <a:cubicBezTo>
                  <a:pt x="7941563" y="5895904"/>
                  <a:pt x="7940625" y="5903413"/>
                  <a:pt x="7940625" y="5911861"/>
                </a:cubicBezTo>
                <a:cubicBezTo>
                  <a:pt x="7940625" y="5920309"/>
                  <a:pt x="7941563" y="5927818"/>
                  <a:pt x="7943438" y="5934389"/>
                </a:cubicBezTo>
                <a:cubicBezTo>
                  <a:pt x="7946251" y="5940959"/>
                  <a:pt x="7949064" y="5945652"/>
                  <a:pt x="7952815" y="5950346"/>
                </a:cubicBezTo>
                <a:cubicBezTo>
                  <a:pt x="7956565" y="5954100"/>
                  <a:pt x="7962191" y="5957855"/>
                  <a:pt x="7967817" y="5959732"/>
                </a:cubicBezTo>
                <a:cubicBezTo>
                  <a:pt x="7973443" y="5961609"/>
                  <a:pt x="7980944" y="5962548"/>
                  <a:pt x="7988446" y="5962548"/>
                </a:cubicBezTo>
                <a:cubicBezTo>
                  <a:pt x="7993134" y="5962548"/>
                  <a:pt x="7997822" y="5962548"/>
                  <a:pt x="8001573" y="5961609"/>
                </a:cubicBezTo>
                <a:cubicBezTo>
                  <a:pt x="8005324" y="5961609"/>
                  <a:pt x="8009074" y="5960671"/>
                  <a:pt x="8011887" y="5959732"/>
                </a:cubicBezTo>
                <a:cubicBezTo>
                  <a:pt x="8014700" y="5958794"/>
                  <a:pt x="8017514" y="5957855"/>
                  <a:pt x="8019389" y="5956916"/>
                </a:cubicBezTo>
                <a:cubicBezTo>
                  <a:pt x="8021264" y="5955978"/>
                  <a:pt x="8023139" y="5955039"/>
                  <a:pt x="8023139" y="5955039"/>
                </a:cubicBezTo>
                <a:cubicBezTo>
                  <a:pt x="8023139" y="5955039"/>
                  <a:pt x="8024077" y="5954100"/>
                  <a:pt x="8024077" y="5954100"/>
                </a:cubicBezTo>
                <a:cubicBezTo>
                  <a:pt x="8025015" y="5953162"/>
                  <a:pt x="8025015" y="5953162"/>
                  <a:pt x="8025015" y="5952223"/>
                </a:cubicBezTo>
                <a:cubicBezTo>
                  <a:pt x="8025015" y="5951284"/>
                  <a:pt x="8025015" y="5951284"/>
                  <a:pt x="8025015" y="5950346"/>
                </a:cubicBezTo>
                <a:cubicBezTo>
                  <a:pt x="8025015" y="5949407"/>
                  <a:pt x="8025015" y="5948468"/>
                  <a:pt x="8025015" y="5947530"/>
                </a:cubicBezTo>
                <a:cubicBezTo>
                  <a:pt x="8025015" y="5946591"/>
                  <a:pt x="8025015" y="5945652"/>
                  <a:pt x="8025015" y="5944714"/>
                </a:cubicBezTo>
                <a:cubicBezTo>
                  <a:pt x="8024077" y="5943775"/>
                  <a:pt x="8024077" y="5943775"/>
                  <a:pt x="8024077" y="5942837"/>
                </a:cubicBezTo>
                <a:cubicBezTo>
                  <a:pt x="8024077" y="5942837"/>
                  <a:pt x="8023139" y="5941898"/>
                  <a:pt x="8023139" y="5941898"/>
                </a:cubicBezTo>
                <a:cubicBezTo>
                  <a:pt x="8023139" y="5941898"/>
                  <a:pt x="8023139" y="5941898"/>
                  <a:pt x="8022202" y="5941898"/>
                </a:cubicBezTo>
                <a:cubicBezTo>
                  <a:pt x="8021264" y="5941898"/>
                  <a:pt x="8020327" y="5941898"/>
                  <a:pt x="8018451" y="5942837"/>
                </a:cubicBezTo>
                <a:cubicBezTo>
                  <a:pt x="8016576" y="5943775"/>
                  <a:pt x="8014700" y="5944714"/>
                  <a:pt x="8011887" y="5945652"/>
                </a:cubicBezTo>
                <a:cubicBezTo>
                  <a:pt x="8009074" y="5946591"/>
                  <a:pt x="8006262" y="5947530"/>
                  <a:pt x="8002511" y="5948468"/>
                </a:cubicBezTo>
                <a:cubicBezTo>
                  <a:pt x="7998760" y="5949407"/>
                  <a:pt x="7995009" y="5949407"/>
                  <a:pt x="7990321" y="5949407"/>
                </a:cubicBezTo>
                <a:cubicBezTo>
                  <a:pt x="7984695" y="5949407"/>
                  <a:pt x="7980007" y="5948468"/>
                  <a:pt x="7976256" y="5946591"/>
                </a:cubicBezTo>
                <a:cubicBezTo>
                  <a:pt x="7972506" y="5945652"/>
                  <a:pt x="7969693" y="5943775"/>
                  <a:pt x="7966880" y="5940021"/>
                </a:cubicBezTo>
                <a:cubicBezTo>
                  <a:pt x="7964067" y="5936266"/>
                  <a:pt x="7962191" y="5932511"/>
                  <a:pt x="7961254" y="5928757"/>
                </a:cubicBezTo>
                <a:cubicBezTo>
                  <a:pt x="7960316" y="5925002"/>
                  <a:pt x="7959378" y="5920309"/>
                  <a:pt x="7959378" y="5914677"/>
                </a:cubicBezTo>
                <a:lnTo>
                  <a:pt x="8022202" y="5914677"/>
                </a:lnTo>
                <a:cubicBezTo>
                  <a:pt x="8024077" y="5914677"/>
                  <a:pt x="8025952" y="5913739"/>
                  <a:pt x="8026890" y="5912800"/>
                </a:cubicBezTo>
                <a:cubicBezTo>
                  <a:pt x="8027828" y="5911861"/>
                  <a:pt x="8028765" y="5909984"/>
                  <a:pt x="8028765" y="5907168"/>
                </a:cubicBezTo>
                <a:lnTo>
                  <a:pt x="8027828" y="5907168"/>
                </a:lnTo>
                <a:lnTo>
                  <a:pt x="8027828" y="5904352"/>
                </a:lnTo>
                <a:cubicBezTo>
                  <a:pt x="8027828" y="5897782"/>
                  <a:pt x="8026890" y="5892150"/>
                  <a:pt x="8025015" y="5886518"/>
                </a:cubicBezTo>
                <a:cubicBezTo>
                  <a:pt x="8023139" y="5880886"/>
                  <a:pt x="8021264" y="5876193"/>
                  <a:pt x="8017514" y="5872438"/>
                </a:cubicBezTo>
                <a:cubicBezTo>
                  <a:pt x="8013763" y="5868683"/>
                  <a:pt x="8010012" y="5865868"/>
                  <a:pt x="8004386" y="5863052"/>
                </a:cubicBezTo>
                <a:cubicBezTo>
                  <a:pt x="7999698" y="5860236"/>
                  <a:pt x="7993134" y="5859297"/>
                  <a:pt x="7985633" y="5859297"/>
                </a:cubicBezTo>
                <a:close/>
                <a:moveTo>
                  <a:pt x="7739028" y="5859297"/>
                </a:moveTo>
                <a:cubicBezTo>
                  <a:pt x="7737152" y="5859297"/>
                  <a:pt x="7735277" y="5859297"/>
                  <a:pt x="7733402" y="5860236"/>
                </a:cubicBezTo>
                <a:cubicBezTo>
                  <a:pt x="7731526" y="5861174"/>
                  <a:pt x="7729651" y="5862113"/>
                  <a:pt x="7727776" y="5863052"/>
                </a:cubicBezTo>
                <a:cubicBezTo>
                  <a:pt x="7725900" y="5863990"/>
                  <a:pt x="7723087" y="5865868"/>
                  <a:pt x="7721212" y="5868683"/>
                </a:cubicBezTo>
                <a:cubicBezTo>
                  <a:pt x="7718399" y="5871499"/>
                  <a:pt x="7716524" y="5874315"/>
                  <a:pt x="7713711" y="5878070"/>
                </a:cubicBezTo>
                <a:lnTo>
                  <a:pt x="7713711" y="5863990"/>
                </a:lnTo>
                <a:cubicBezTo>
                  <a:pt x="7713711" y="5863052"/>
                  <a:pt x="7713711" y="5862113"/>
                  <a:pt x="7713711" y="5862113"/>
                </a:cubicBezTo>
                <a:cubicBezTo>
                  <a:pt x="7713711" y="5862113"/>
                  <a:pt x="7713711" y="5862113"/>
                  <a:pt x="7712773" y="5861174"/>
                </a:cubicBezTo>
                <a:cubicBezTo>
                  <a:pt x="7711835" y="5860236"/>
                  <a:pt x="7710898" y="5860236"/>
                  <a:pt x="7709960" y="5860236"/>
                </a:cubicBezTo>
                <a:cubicBezTo>
                  <a:pt x="7709022" y="5860236"/>
                  <a:pt x="7708085" y="5860236"/>
                  <a:pt x="7706209" y="5860236"/>
                </a:cubicBezTo>
                <a:cubicBezTo>
                  <a:pt x="7704334" y="5860236"/>
                  <a:pt x="7703396" y="5860236"/>
                  <a:pt x="7702459" y="5860236"/>
                </a:cubicBezTo>
                <a:cubicBezTo>
                  <a:pt x="7701521" y="5860236"/>
                  <a:pt x="7700583" y="5861174"/>
                  <a:pt x="7699646" y="5861174"/>
                </a:cubicBezTo>
                <a:cubicBezTo>
                  <a:pt x="7699646" y="5861174"/>
                  <a:pt x="7698708" y="5862113"/>
                  <a:pt x="7698708" y="5862113"/>
                </a:cubicBezTo>
                <a:cubicBezTo>
                  <a:pt x="7698708" y="5863052"/>
                  <a:pt x="7698708" y="5863052"/>
                  <a:pt x="7698708" y="5863990"/>
                </a:cubicBezTo>
                <a:lnTo>
                  <a:pt x="7698708" y="5959732"/>
                </a:lnTo>
                <a:cubicBezTo>
                  <a:pt x="7698708" y="5960671"/>
                  <a:pt x="7698708" y="5961609"/>
                  <a:pt x="7698708" y="5961609"/>
                </a:cubicBezTo>
                <a:cubicBezTo>
                  <a:pt x="7698708" y="5961609"/>
                  <a:pt x="7698708" y="5961609"/>
                  <a:pt x="7699646" y="5962548"/>
                </a:cubicBezTo>
                <a:cubicBezTo>
                  <a:pt x="7700583" y="5963487"/>
                  <a:pt x="7701521" y="5963487"/>
                  <a:pt x="7702459" y="5963487"/>
                </a:cubicBezTo>
                <a:cubicBezTo>
                  <a:pt x="7703396" y="5963487"/>
                  <a:pt x="7704334" y="5963487"/>
                  <a:pt x="7706209" y="5963487"/>
                </a:cubicBezTo>
                <a:cubicBezTo>
                  <a:pt x="7708085" y="5963487"/>
                  <a:pt x="7709960" y="5963487"/>
                  <a:pt x="7710898" y="5963487"/>
                </a:cubicBezTo>
                <a:cubicBezTo>
                  <a:pt x="7711835" y="5963487"/>
                  <a:pt x="7712773" y="5962548"/>
                  <a:pt x="7713711" y="5962548"/>
                </a:cubicBezTo>
                <a:cubicBezTo>
                  <a:pt x="7713711" y="5962548"/>
                  <a:pt x="7714648" y="5961609"/>
                  <a:pt x="7714648" y="5961609"/>
                </a:cubicBezTo>
                <a:cubicBezTo>
                  <a:pt x="7714648" y="5960671"/>
                  <a:pt x="7714648" y="5960671"/>
                  <a:pt x="7714648" y="5959732"/>
                </a:cubicBezTo>
                <a:lnTo>
                  <a:pt x="7714648" y="5896843"/>
                </a:lnTo>
                <a:cubicBezTo>
                  <a:pt x="7716524" y="5893088"/>
                  <a:pt x="7719337" y="5890272"/>
                  <a:pt x="7721212" y="5887456"/>
                </a:cubicBezTo>
                <a:cubicBezTo>
                  <a:pt x="7723087" y="5884640"/>
                  <a:pt x="7724963" y="5882763"/>
                  <a:pt x="7726838" y="5880886"/>
                </a:cubicBezTo>
                <a:cubicBezTo>
                  <a:pt x="7728713" y="5879009"/>
                  <a:pt x="7730589" y="5878070"/>
                  <a:pt x="7732464" y="5877131"/>
                </a:cubicBezTo>
                <a:cubicBezTo>
                  <a:pt x="7734339" y="5876193"/>
                  <a:pt x="7736215" y="5876193"/>
                  <a:pt x="7738090" y="5876193"/>
                </a:cubicBezTo>
                <a:cubicBezTo>
                  <a:pt x="7739028" y="5876193"/>
                  <a:pt x="7740903" y="5876193"/>
                  <a:pt x="7741841" y="5876193"/>
                </a:cubicBezTo>
                <a:cubicBezTo>
                  <a:pt x="7743716" y="5876193"/>
                  <a:pt x="7744654" y="5877131"/>
                  <a:pt x="7745591" y="5877131"/>
                </a:cubicBezTo>
                <a:cubicBezTo>
                  <a:pt x="7746529" y="5877131"/>
                  <a:pt x="7747467" y="5877131"/>
                  <a:pt x="7748404" y="5878070"/>
                </a:cubicBezTo>
                <a:cubicBezTo>
                  <a:pt x="7749342" y="5879009"/>
                  <a:pt x="7750280" y="5879009"/>
                  <a:pt x="7750280" y="5879009"/>
                </a:cubicBezTo>
                <a:cubicBezTo>
                  <a:pt x="7750280" y="5879009"/>
                  <a:pt x="7751217" y="5878070"/>
                  <a:pt x="7751217" y="5878070"/>
                </a:cubicBezTo>
                <a:cubicBezTo>
                  <a:pt x="7751217" y="5878070"/>
                  <a:pt x="7752155" y="5878070"/>
                  <a:pt x="7752155" y="5877131"/>
                </a:cubicBezTo>
                <a:cubicBezTo>
                  <a:pt x="7752155" y="5876193"/>
                  <a:pt x="7752155" y="5875254"/>
                  <a:pt x="7752155" y="5874315"/>
                </a:cubicBezTo>
                <a:cubicBezTo>
                  <a:pt x="7752155" y="5873377"/>
                  <a:pt x="7752155" y="5872438"/>
                  <a:pt x="7752155" y="5870561"/>
                </a:cubicBezTo>
                <a:cubicBezTo>
                  <a:pt x="7752155" y="5868683"/>
                  <a:pt x="7752155" y="5866806"/>
                  <a:pt x="7752155" y="5865868"/>
                </a:cubicBezTo>
                <a:cubicBezTo>
                  <a:pt x="7752155" y="5864929"/>
                  <a:pt x="7752155" y="5864929"/>
                  <a:pt x="7752155" y="5863990"/>
                </a:cubicBezTo>
                <a:cubicBezTo>
                  <a:pt x="7752155" y="5863990"/>
                  <a:pt x="7752155" y="5863052"/>
                  <a:pt x="7752155" y="5863052"/>
                </a:cubicBezTo>
                <a:cubicBezTo>
                  <a:pt x="7752155" y="5863052"/>
                  <a:pt x="7751217" y="5862113"/>
                  <a:pt x="7751217" y="5862113"/>
                </a:cubicBezTo>
                <a:cubicBezTo>
                  <a:pt x="7751217" y="5862113"/>
                  <a:pt x="7750280" y="5861174"/>
                  <a:pt x="7749342" y="5861174"/>
                </a:cubicBezTo>
                <a:cubicBezTo>
                  <a:pt x="7748404" y="5861174"/>
                  <a:pt x="7746529" y="5860236"/>
                  <a:pt x="7745591" y="5860236"/>
                </a:cubicBezTo>
                <a:cubicBezTo>
                  <a:pt x="7744654" y="5859297"/>
                  <a:pt x="7742778" y="5859297"/>
                  <a:pt x="7741841" y="5859297"/>
                </a:cubicBezTo>
                <a:cubicBezTo>
                  <a:pt x="7740903" y="5859297"/>
                  <a:pt x="7739965" y="5859297"/>
                  <a:pt x="7739028" y="5859297"/>
                </a:cubicBezTo>
                <a:close/>
                <a:moveTo>
                  <a:pt x="7569310" y="5859297"/>
                </a:moveTo>
                <a:cubicBezTo>
                  <a:pt x="7563684" y="5859297"/>
                  <a:pt x="7558996" y="5859297"/>
                  <a:pt x="7554308" y="5861174"/>
                </a:cubicBezTo>
                <a:cubicBezTo>
                  <a:pt x="7549619" y="5863052"/>
                  <a:pt x="7545869" y="5864929"/>
                  <a:pt x="7543056" y="5867745"/>
                </a:cubicBezTo>
                <a:cubicBezTo>
                  <a:pt x="7540243" y="5870561"/>
                  <a:pt x="7538367" y="5873377"/>
                  <a:pt x="7536492" y="5877131"/>
                </a:cubicBezTo>
                <a:cubicBezTo>
                  <a:pt x="7535554" y="5879947"/>
                  <a:pt x="7534617" y="5883702"/>
                  <a:pt x="7534617" y="5887456"/>
                </a:cubicBezTo>
                <a:cubicBezTo>
                  <a:pt x="7534617" y="5892150"/>
                  <a:pt x="7534617" y="5895904"/>
                  <a:pt x="7536492" y="5898720"/>
                </a:cubicBezTo>
                <a:cubicBezTo>
                  <a:pt x="7538367" y="5901536"/>
                  <a:pt x="7540243" y="5904352"/>
                  <a:pt x="7542118" y="5906229"/>
                </a:cubicBezTo>
                <a:cubicBezTo>
                  <a:pt x="7543993" y="5908107"/>
                  <a:pt x="7546806" y="5909984"/>
                  <a:pt x="7549619" y="5911861"/>
                </a:cubicBezTo>
                <a:cubicBezTo>
                  <a:pt x="7552432" y="5912800"/>
                  <a:pt x="7555245" y="5914677"/>
                  <a:pt x="7558058" y="5915616"/>
                </a:cubicBezTo>
                <a:cubicBezTo>
                  <a:pt x="7560871" y="5917493"/>
                  <a:pt x="7563684" y="5918432"/>
                  <a:pt x="7566497" y="5919370"/>
                </a:cubicBezTo>
                <a:cubicBezTo>
                  <a:pt x="7569310" y="5920309"/>
                  <a:pt x="7571186" y="5922186"/>
                  <a:pt x="7573999" y="5923125"/>
                </a:cubicBezTo>
                <a:cubicBezTo>
                  <a:pt x="7576812" y="5924064"/>
                  <a:pt x="7578687" y="5925941"/>
                  <a:pt x="7579625" y="5927818"/>
                </a:cubicBezTo>
                <a:cubicBezTo>
                  <a:pt x="7580562" y="5929695"/>
                  <a:pt x="7581500" y="5931573"/>
                  <a:pt x="7581500" y="5934389"/>
                </a:cubicBezTo>
                <a:cubicBezTo>
                  <a:pt x="7581500" y="5937205"/>
                  <a:pt x="7580562" y="5939082"/>
                  <a:pt x="7579625" y="5940959"/>
                </a:cubicBezTo>
                <a:cubicBezTo>
                  <a:pt x="7578687" y="5942837"/>
                  <a:pt x="7577749" y="5944714"/>
                  <a:pt x="7575874" y="5945652"/>
                </a:cubicBezTo>
                <a:cubicBezTo>
                  <a:pt x="7573999" y="5946591"/>
                  <a:pt x="7572123" y="5947530"/>
                  <a:pt x="7569310" y="5948468"/>
                </a:cubicBezTo>
                <a:cubicBezTo>
                  <a:pt x="7566497" y="5949407"/>
                  <a:pt x="7563684" y="5949407"/>
                  <a:pt x="7560871" y="5949407"/>
                </a:cubicBezTo>
                <a:cubicBezTo>
                  <a:pt x="7557121" y="5949407"/>
                  <a:pt x="7553370" y="5948468"/>
                  <a:pt x="7550557" y="5947530"/>
                </a:cubicBezTo>
                <a:cubicBezTo>
                  <a:pt x="7547744" y="5946591"/>
                  <a:pt x="7544931" y="5945652"/>
                  <a:pt x="7543056" y="5944714"/>
                </a:cubicBezTo>
                <a:cubicBezTo>
                  <a:pt x="7541180" y="5943775"/>
                  <a:pt x="7539305" y="5942837"/>
                  <a:pt x="7537430" y="5941898"/>
                </a:cubicBezTo>
                <a:cubicBezTo>
                  <a:pt x="7535554" y="5940959"/>
                  <a:pt x="7534617" y="5940021"/>
                  <a:pt x="7533679" y="5940021"/>
                </a:cubicBezTo>
                <a:cubicBezTo>
                  <a:pt x="7533679" y="5940021"/>
                  <a:pt x="7532741" y="5940021"/>
                  <a:pt x="7532741" y="5940021"/>
                </a:cubicBezTo>
                <a:cubicBezTo>
                  <a:pt x="7532741" y="5940021"/>
                  <a:pt x="7532741" y="5940959"/>
                  <a:pt x="7531804" y="5940959"/>
                </a:cubicBezTo>
                <a:cubicBezTo>
                  <a:pt x="7530866" y="5940959"/>
                  <a:pt x="7530866" y="5941898"/>
                  <a:pt x="7530866" y="5942837"/>
                </a:cubicBezTo>
                <a:cubicBezTo>
                  <a:pt x="7530866" y="5943775"/>
                  <a:pt x="7530866" y="5945652"/>
                  <a:pt x="7530866" y="5946591"/>
                </a:cubicBezTo>
                <a:cubicBezTo>
                  <a:pt x="7530866" y="5949407"/>
                  <a:pt x="7531804" y="5951284"/>
                  <a:pt x="7531804" y="5952223"/>
                </a:cubicBezTo>
                <a:cubicBezTo>
                  <a:pt x="7532741" y="5953162"/>
                  <a:pt x="7532741" y="5954100"/>
                  <a:pt x="7533679" y="5955039"/>
                </a:cubicBezTo>
                <a:cubicBezTo>
                  <a:pt x="7534617" y="5955978"/>
                  <a:pt x="7535554" y="5956916"/>
                  <a:pt x="7537430" y="5957855"/>
                </a:cubicBezTo>
                <a:cubicBezTo>
                  <a:pt x="7539305" y="5958794"/>
                  <a:pt x="7541180" y="5959732"/>
                  <a:pt x="7543993" y="5960671"/>
                </a:cubicBezTo>
                <a:cubicBezTo>
                  <a:pt x="7546806" y="5961609"/>
                  <a:pt x="7549619" y="5961609"/>
                  <a:pt x="7552432" y="5962548"/>
                </a:cubicBezTo>
                <a:cubicBezTo>
                  <a:pt x="7555245" y="5963487"/>
                  <a:pt x="7558058" y="5963487"/>
                  <a:pt x="7561809" y="5963487"/>
                </a:cubicBezTo>
                <a:cubicBezTo>
                  <a:pt x="7567435" y="5963487"/>
                  <a:pt x="7572123" y="5962548"/>
                  <a:pt x="7576812" y="5961609"/>
                </a:cubicBezTo>
                <a:cubicBezTo>
                  <a:pt x="7581500" y="5960671"/>
                  <a:pt x="7585251" y="5958794"/>
                  <a:pt x="7589001" y="5955978"/>
                </a:cubicBezTo>
                <a:cubicBezTo>
                  <a:pt x="7591814" y="5953162"/>
                  <a:pt x="7594627" y="5950346"/>
                  <a:pt x="7596503" y="5946591"/>
                </a:cubicBezTo>
                <a:cubicBezTo>
                  <a:pt x="7598378" y="5942837"/>
                  <a:pt x="7599316" y="5938143"/>
                  <a:pt x="7599316" y="5933450"/>
                </a:cubicBezTo>
                <a:cubicBezTo>
                  <a:pt x="7599316" y="5928757"/>
                  <a:pt x="7599316" y="5925941"/>
                  <a:pt x="7597440" y="5922186"/>
                </a:cubicBezTo>
                <a:cubicBezTo>
                  <a:pt x="7595565" y="5919370"/>
                  <a:pt x="7593690" y="5916554"/>
                  <a:pt x="7591814" y="5914677"/>
                </a:cubicBezTo>
                <a:cubicBezTo>
                  <a:pt x="7589939" y="5911861"/>
                  <a:pt x="7587126" y="5910923"/>
                  <a:pt x="7584313" y="5909045"/>
                </a:cubicBezTo>
                <a:cubicBezTo>
                  <a:pt x="7581500" y="5908107"/>
                  <a:pt x="7578687" y="5907168"/>
                  <a:pt x="7575874" y="5905291"/>
                </a:cubicBezTo>
                <a:cubicBezTo>
                  <a:pt x="7573061" y="5903413"/>
                  <a:pt x="7570248" y="5902475"/>
                  <a:pt x="7567435" y="5901536"/>
                </a:cubicBezTo>
                <a:cubicBezTo>
                  <a:pt x="7564622" y="5900597"/>
                  <a:pt x="7562747" y="5898720"/>
                  <a:pt x="7559934" y="5897782"/>
                </a:cubicBezTo>
                <a:cubicBezTo>
                  <a:pt x="7557121" y="5896843"/>
                  <a:pt x="7555245" y="5894966"/>
                  <a:pt x="7554308" y="5893088"/>
                </a:cubicBezTo>
                <a:cubicBezTo>
                  <a:pt x="7553370" y="5891211"/>
                  <a:pt x="7552432" y="5889334"/>
                  <a:pt x="7552432" y="5886518"/>
                </a:cubicBezTo>
                <a:cubicBezTo>
                  <a:pt x="7552432" y="5884640"/>
                  <a:pt x="7552432" y="5882763"/>
                  <a:pt x="7553370" y="5880886"/>
                </a:cubicBezTo>
                <a:cubicBezTo>
                  <a:pt x="7553370" y="5879009"/>
                  <a:pt x="7554308" y="5877131"/>
                  <a:pt x="7556183" y="5876193"/>
                </a:cubicBezTo>
                <a:cubicBezTo>
                  <a:pt x="7558058" y="5875254"/>
                  <a:pt x="7559934" y="5874315"/>
                  <a:pt x="7561809" y="5873377"/>
                </a:cubicBezTo>
                <a:cubicBezTo>
                  <a:pt x="7563684" y="5872438"/>
                  <a:pt x="7566497" y="5872438"/>
                  <a:pt x="7569310" y="5872438"/>
                </a:cubicBezTo>
                <a:cubicBezTo>
                  <a:pt x="7572123" y="5872438"/>
                  <a:pt x="7574936" y="5872438"/>
                  <a:pt x="7577749" y="5873377"/>
                </a:cubicBezTo>
                <a:cubicBezTo>
                  <a:pt x="7580562" y="5874315"/>
                  <a:pt x="7582438" y="5875254"/>
                  <a:pt x="7584313" y="5876193"/>
                </a:cubicBezTo>
                <a:cubicBezTo>
                  <a:pt x="7586188" y="5877131"/>
                  <a:pt x="7588064" y="5878070"/>
                  <a:pt x="7589001" y="5879009"/>
                </a:cubicBezTo>
                <a:cubicBezTo>
                  <a:pt x="7589939" y="5879947"/>
                  <a:pt x="7590877" y="5879947"/>
                  <a:pt x="7591814" y="5879947"/>
                </a:cubicBezTo>
                <a:cubicBezTo>
                  <a:pt x="7591814" y="5879947"/>
                  <a:pt x="7592752" y="5879947"/>
                  <a:pt x="7592752" y="5879947"/>
                </a:cubicBezTo>
                <a:cubicBezTo>
                  <a:pt x="7592752" y="5879947"/>
                  <a:pt x="7593690" y="5879947"/>
                  <a:pt x="7593690" y="5879009"/>
                </a:cubicBezTo>
                <a:cubicBezTo>
                  <a:pt x="7594627" y="5879009"/>
                  <a:pt x="7594627" y="5878070"/>
                  <a:pt x="7594627" y="5877131"/>
                </a:cubicBezTo>
                <a:cubicBezTo>
                  <a:pt x="7594627" y="5876193"/>
                  <a:pt x="7594627" y="5875254"/>
                  <a:pt x="7594627" y="5874315"/>
                </a:cubicBezTo>
                <a:cubicBezTo>
                  <a:pt x="7594627" y="5873377"/>
                  <a:pt x="7594627" y="5872438"/>
                  <a:pt x="7594627" y="5871499"/>
                </a:cubicBezTo>
                <a:cubicBezTo>
                  <a:pt x="7594627" y="5870561"/>
                  <a:pt x="7594627" y="5870561"/>
                  <a:pt x="7594627" y="5869622"/>
                </a:cubicBezTo>
                <a:cubicBezTo>
                  <a:pt x="7593690" y="5868683"/>
                  <a:pt x="7593690" y="5867745"/>
                  <a:pt x="7593690" y="5867745"/>
                </a:cubicBezTo>
                <a:cubicBezTo>
                  <a:pt x="7592752" y="5866806"/>
                  <a:pt x="7592752" y="5866806"/>
                  <a:pt x="7591814" y="5865868"/>
                </a:cubicBezTo>
                <a:cubicBezTo>
                  <a:pt x="7591814" y="5864929"/>
                  <a:pt x="7590877" y="5864929"/>
                  <a:pt x="7589001" y="5863990"/>
                </a:cubicBezTo>
                <a:cubicBezTo>
                  <a:pt x="7587126" y="5863052"/>
                  <a:pt x="7585251" y="5863052"/>
                  <a:pt x="7583375" y="5862113"/>
                </a:cubicBezTo>
                <a:cubicBezTo>
                  <a:pt x="7581500" y="5861174"/>
                  <a:pt x="7579625" y="5860236"/>
                  <a:pt x="7576812" y="5860236"/>
                </a:cubicBezTo>
                <a:cubicBezTo>
                  <a:pt x="7573999" y="5859297"/>
                  <a:pt x="7572123" y="5859297"/>
                  <a:pt x="7569310" y="5859297"/>
                </a:cubicBezTo>
                <a:close/>
                <a:moveTo>
                  <a:pt x="9868465" y="5858359"/>
                </a:moveTo>
                <a:cubicBezTo>
                  <a:pt x="9862839" y="5858359"/>
                  <a:pt x="9857213" y="5860236"/>
                  <a:pt x="9853462" y="5861175"/>
                </a:cubicBezTo>
                <a:cubicBezTo>
                  <a:pt x="9849712" y="5862114"/>
                  <a:pt x="9845023" y="5863991"/>
                  <a:pt x="9842210" y="5867745"/>
                </a:cubicBezTo>
                <a:cubicBezTo>
                  <a:pt x="9839397" y="5871500"/>
                  <a:pt x="9836584" y="5874316"/>
                  <a:pt x="9834709" y="5879009"/>
                </a:cubicBezTo>
                <a:cubicBezTo>
                  <a:pt x="9832833" y="5883702"/>
                  <a:pt x="9831896" y="5888396"/>
                  <a:pt x="9831896" y="5894028"/>
                </a:cubicBezTo>
                <a:cubicBezTo>
                  <a:pt x="9831896" y="5898721"/>
                  <a:pt x="9831896" y="5903414"/>
                  <a:pt x="9833771" y="5906230"/>
                </a:cubicBezTo>
                <a:cubicBezTo>
                  <a:pt x="9835647" y="5909046"/>
                  <a:pt x="9837522" y="5911862"/>
                  <a:pt x="9839397" y="5914678"/>
                </a:cubicBezTo>
                <a:cubicBezTo>
                  <a:pt x="9836584" y="5917494"/>
                  <a:pt x="9834709" y="5920310"/>
                  <a:pt x="9832833" y="5924064"/>
                </a:cubicBezTo>
                <a:cubicBezTo>
                  <a:pt x="9830958" y="5926880"/>
                  <a:pt x="9830021" y="5930635"/>
                  <a:pt x="9830021" y="5935328"/>
                </a:cubicBezTo>
                <a:cubicBezTo>
                  <a:pt x="9830021" y="5938144"/>
                  <a:pt x="9830958" y="5940960"/>
                  <a:pt x="9832833" y="5943776"/>
                </a:cubicBezTo>
                <a:cubicBezTo>
                  <a:pt x="9834709" y="5946592"/>
                  <a:pt x="9836584" y="5948469"/>
                  <a:pt x="9840335" y="5950346"/>
                </a:cubicBezTo>
                <a:cubicBezTo>
                  <a:pt x="9838460" y="5952224"/>
                  <a:pt x="9836584" y="5954101"/>
                  <a:pt x="9834709" y="5955978"/>
                </a:cubicBezTo>
                <a:cubicBezTo>
                  <a:pt x="9832833" y="5957855"/>
                  <a:pt x="9830958" y="5959733"/>
                  <a:pt x="9830021" y="5961610"/>
                </a:cubicBezTo>
                <a:cubicBezTo>
                  <a:pt x="9829083" y="5963487"/>
                  <a:pt x="9828145" y="5966303"/>
                  <a:pt x="9827207" y="5968181"/>
                </a:cubicBezTo>
                <a:cubicBezTo>
                  <a:pt x="9826270" y="5970058"/>
                  <a:pt x="9826270" y="5972874"/>
                  <a:pt x="9826270" y="5974751"/>
                </a:cubicBezTo>
                <a:cubicBezTo>
                  <a:pt x="9826270" y="5978506"/>
                  <a:pt x="9826270" y="5981322"/>
                  <a:pt x="9828145" y="5985076"/>
                </a:cubicBezTo>
                <a:cubicBezTo>
                  <a:pt x="9830021" y="5988831"/>
                  <a:pt x="9831896" y="5991647"/>
                  <a:pt x="9835647" y="5993524"/>
                </a:cubicBezTo>
                <a:cubicBezTo>
                  <a:pt x="9839397" y="5996340"/>
                  <a:pt x="9843148" y="5998217"/>
                  <a:pt x="9848774" y="5999156"/>
                </a:cubicBezTo>
                <a:cubicBezTo>
                  <a:pt x="9854400" y="6000095"/>
                  <a:pt x="9860963" y="6001033"/>
                  <a:pt x="9868465" y="6001033"/>
                </a:cubicBezTo>
                <a:cubicBezTo>
                  <a:pt x="9875966" y="6001033"/>
                  <a:pt x="9883467" y="6000095"/>
                  <a:pt x="9889093" y="5998217"/>
                </a:cubicBezTo>
                <a:cubicBezTo>
                  <a:pt x="9894719" y="5996340"/>
                  <a:pt x="9899408" y="5993524"/>
                  <a:pt x="9903158" y="5990708"/>
                </a:cubicBezTo>
                <a:cubicBezTo>
                  <a:pt x="9906909" y="5987892"/>
                  <a:pt x="9909722" y="5984138"/>
                  <a:pt x="9911597" y="5980383"/>
                </a:cubicBezTo>
                <a:cubicBezTo>
                  <a:pt x="9913473" y="5976628"/>
                  <a:pt x="9914410" y="5972874"/>
                  <a:pt x="9914410" y="5968181"/>
                </a:cubicBezTo>
                <a:cubicBezTo>
                  <a:pt x="9914410" y="5963487"/>
                  <a:pt x="9913473" y="5959733"/>
                  <a:pt x="9911597" y="5956917"/>
                </a:cubicBezTo>
                <a:cubicBezTo>
                  <a:pt x="9909722" y="5954101"/>
                  <a:pt x="9907847" y="5951285"/>
                  <a:pt x="9905034" y="5949408"/>
                </a:cubicBezTo>
                <a:cubicBezTo>
                  <a:pt x="9902221" y="5947530"/>
                  <a:pt x="9898470" y="5945653"/>
                  <a:pt x="9894719" y="5944714"/>
                </a:cubicBezTo>
                <a:cubicBezTo>
                  <a:pt x="9890969" y="5943776"/>
                  <a:pt x="9886281" y="5942837"/>
                  <a:pt x="9881592" y="5942837"/>
                </a:cubicBezTo>
                <a:lnTo>
                  <a:pt x="9857213" y="5941899"/>
                </a:lnTo>
                <a:cubicBezTo>
                  <a:pt x="9853462" y="5941899"/>
                  <a:pt x="9849712" y="5940960"/>
                  <a:pt x="9847836" y="5939083"/>
                </a:cubicBezTo>
                <a:cubicBezTo>
                  <a:pt x="9845023" y="5937205"/>
                  <a:pt x="9844086" y="5935328"/>
                  <a:pt x="9844086" y="5932512"/>
                </a:cubicBezTo>
                <a:cubicBezTo>
                  <a:pt x="9844086" y="5930635"/>
                  <a:pt x="9844086" y="5928757"/>
                  <a:pt x="9845023" y="5926880"/>
                </a:cubicBezTo>
                <a:cubicBezTo>
                  <a:pt x="9845961" y="5925003"/>
                  <a:pt x="9846898" y="5923126"/>
                  <a:pt x="9847836" y="5922187"/>
                </a:cubicBezTo>
                <a:cubicBezTo>
                  <a:pt x="9849712" y="5924064"/>
                  <a:pt x="9852525" y="5925003"/>
                  <a:pt x="9856275" y="5925942"/>
                </a:cubicBezTo>
                <a:cubicBezTo>
                  <a:pt x="9860026" y="5926880"/>
                  <a:pt x="9863777" y="5927819"/>
                  <a:pt x="9867527" y="5927819"/>
                </a:cubicBezTo>
                <a:cubicBezTo>
                  <a:pt x="9873153" y="5927819"/>
                  <a:pt x="9877842" y="5927819"/>
                  <a:pt x="9882530" y="5925942"/>
                </a:cubicBezTo>
                <a:cubicBezTo>
                  <a:pt x="9886281" y="5924064"/>
                  <a:pt x="9890969" y="5922187"/>
                  <a:pt x="9893782" y="5919371"/>
                </a:cubicBezTo>
                <a:cubicBezTo>
                  <a:pt x="9896595" y="5916555"/>
                  <a:pt x="9899408" y="5912800"/>
                  <a:pt x="9901283" y="5909046"/>
                </a:cubicBezTo>
                <a:cubicBezTo>
                  <a:pt x="9903158" y="5904353"/>
                  <a:pt x="9904096" y="5899659"/>
                  <a:pt x="9904096" y="5894028"/>
                </a:cubicBezTo>
                <a:cubicBezTo>
                  <a:pt x="9904096" y="5891212"/>
                  <a:pt x="9903158" y="5887457"/>
                  <a:pt x="9902221" y="5884641"/>
                </a:cubicBezTo>
                <a:cubicBezTo>
                  <a:pt x="9900345" y="5881825"/>
                  <a:pt x="9899408" y="5879009"/>
                  <a:pt x="9896595" y="5876193"/>
                </a:cubicBezTo>
                <a:lnTo>
                  <a:pt x="9910660" y="5876193"/>
                </a:lnTo>
                <a:cubicBezTo>
                  <a:pt x="9911597" y="5876193"/>
                  <a:pt x="9912535" y="5875255"/>
                  <a:pt x="9913473" y="5874316"/>
                </a:cubicBezTo>
                <a:cubicBezTo>
                  <a:pt x="9914410" y="5873377"/>
                  <a:pt x="9914410" y="5871500"/>
                  <a:pt x="9914410" y="5868684"/>
                </a:cubicBezTo>
                <a:cubicBezTo>
                  <a:pt x="9914410" y="5865868"/>
                  <a:pt x="9914410" y="5863991"/>
                  <a:pt x="9915348" y="5862114"/>
                </a:cubicBezTo>
                <a:cubicBezTo>
                  <a:pt x="9914410" y="5861175"/>
                  <a:pt x="9913473" y="5860236"/>
                  <a:pt x="9912535" y="5860236"/>
                </a:cubicBezTo>
                <a:lnTo>
                  <a:pt x="9883467" y="5860236"/>
                </a:lnTo>
                <a:cubicBezTo>
                  <a:pt x="9881592" y="5860236"/>
                  <a:pt x="9879717" y="5859298"/>
                  <a:pt x="9876904" y="5859298"/>
                </a:cubicBezTo>
                <a:cubicBezTo>
                  <a:pt x="9874091" y="5858359"/>
                  <a:pt x="9871278" y="5858359"/>
                  <a:pt x="9868465" y="5858359"/>
                </a:cubicBezTo>
                <a:close/>
                <a:moveTo>
                  <a:pt x="8088776" y="5858359"/>
                </a:moveTo>
                <a:cubicBezTo>
                  <a:pt x="8083150" y="5858359"/>
                  <a:pt x="8077524" y="5860236"/>
                  <a:pt x="8073773" y="5861175"/>
                </a:cubicBezTo>
                <a:cubicBezTo>
                  <a:pt x="8070023" y="5862114"/>
                  <a:pt x="8065334" y="5863991"/>
                  <a:pt x="8062521" y="5867745"/>
                </a:cubicBezTo>
                <a:cubicBezTo>
                  <a:pt x="8059708" y="5871500"/>
                  <a:pt x="8056895" y="5874316"/>
                  <a:pt x="8055020" y="5879009"/>
                </a:cubicBezTo>
                <a:cubicBezTo>
                  <a:pt x="8053145" y="5883702"/>
                  <a:pt x="8052207" y="5888396"/>
                  <a:pt x="8052207" y="5894028"/>
                </a:cubicBezTo>
                <a:cubicBezTo>
                  <a:pt x="8052207" y="5898721"/>
                  <a:pt x="8053145" y="5903414"/>
                  <a:pt x="8054082" y="5906230"/>
                </a:cubicBezTo>
                <a:cubicBezTo>
                  <a:pt x="8055958" y="5909046"/>
                  <a:pt x="8057833" y="5911862"/>
                  <a:pt x="8059708" y="5914678"/>
                </a:cubicBezTo>
                <a:cubicBezTo>
                  <a:pt x="8056895" y="5917494"/>
                  <a:pt x="8055020" y="5920310"/>
                  <a:pt x="8053145" y="5924064"/>
                </a:cubicBezTo>
                <a:cubicBezTo>
                  <a:pt x="8051269" y="5926880"/>
                  <a:pt x="8050332" y="5930635"/>
                  <a:pt x="8050332" y="5935328"/>
                </a:cubicBezTo>
                <a:cubicBezTo>
                  <a:pt x="8050332" y="5938144"/>
                  <a:pt x="8051269" y="5940960"/>
                  <a:pt x="8053145" y="5943776"/>
                </a:cubicBezTo>
                <a:cubicBezTo>
                  <a:pt x="8055020" y="5946592"/>
                  <a:pt x="8056895" y="5948469"/>
                  <a:pt x="8060646" y="5950346"/>
                </a:cubicBezTo>
                <a:cubicBezTo>
                  <a:pt x="8058771" y="5952224"/>
                  <a:pt x="8056895" y="5954101"/>
                  <a:pt x="8055020" y="5955978"/>
                </a:cubicBezTo>
                <a:cubicBezTo>
                  <a:pt x="8053145" y="5957855"/>
                  <a:pt x="8051269" y="5959733"/>
                  <a:pt x="8050332" y="5961610"/>
                </a:cubicBezTo>
                <a:cubicBezTo>
                  <a:pt x="8049394" y="5963487"/>
                  <a:pt x="8048456" y="5966303"/>
                  <a:pt x="8047519" y="5968181"/>
                </a:cubicBezTo>
                <a:cubicBezTo>
                  <a:pt x="8046581" y="5970058"/>
                  <a:pt x="8046581" y="5972874"/>
                  <a:pt x="8046581" y="5974751"/>
                </a:cubicBezTo>
                <a:cubicBezTo>
                  <a:pt x="8046581" y="5978506"/>
                  <a:pt x="8046581" y="5982260"/>
                  <a:pt x="8048456" y="5985076"/>
                </a:cubicBezTo>
                <a:cubicBezTo>
                  <a:pt x="8050332" y="5988831"/>
                  <a:pt x="8052207" y="5990708"/>
                  <a:pt x="8055958" y="5993524"/>
                </a:cubicBezTo>
                <a:cubicBezTo>
                  <a:pt x="8059708" y="5996340"/>
                  <a:pt x="8063459" y="5998217"/>
                  <a:pt x="8069085" y="5999156"/>
                </a:cubicBezTo>
                <a:cubicBezTo>
                  <a:pt x="8074711" y="6000095"/>
                  <a:pt x="8081275" y="6001033"/>
                  <a:pt x="8088776" y="6001033"/>
                </a:cubicBezTo>
                <a:cubicBezTo>
                  <a:pt x="8096277" y="6001033"/>
                  <a:pt x="8103779" y="6000095"/>
                  <a:pt x="8109405" y="5998217"/>
                </a:cubicBezTo>
                <a:cubicBezTo>
                  <a:pt x="8115031" y="5996340"/>
                  <a:pt x="8119719" y="5993524"/>
                  <a:pt x="8123470" y="5990708"/>
                </a:cubicBezTo>
                <a:cubicBezTo>
                  <a:pt x="8127220" y="5987892"/>
                  <a:pt x="8130033" y="5984138"/>
                  <a:pt x="8131909" y="5980383"/>
                </a:cubicBezTo>
                <a:cubicBezTo>
                  <a:pt x="8133784" y="5976628"/>
                  <a:pt x="8134722" y="5972874"/>
                  <a:pt x="8134722" y="5968181"/>
                </a:cubicBezTo>
                <a:cubicBezTo>
                  <a:pt x="8134722" y="5963487"/>
                  <a:pt x="8133784" y="5959733"/>
                  <a:pt x="8131909" y="5956917"/>
                </a:cubicBezTo>
                <a:cubicBezTo>
                  <a:pt x="8130033" y="5954101"/>
                  <a:pt x="8128158" y="5951285"/>
                  <a:pt x="8125345" y="5949408"/>
                </a:cubicBezTo>
                <a:cubicBezTo>
                  <a:pt x="8122532" y="5947530"/>
                  <a:pt x="8118781" y="5945653"/>
                  <a:pt x="8115031" y="5944714"/>
                </a:cubicBezTo>
                <a:cubicBezTo>
                  <a:pt x="8111280" y="5943776"/>
                  <a:pt x="8106592" y="5942837"/>
                  <a:pt x="8101903" y="5942837"/>
                </a:cubicBezTo>
                <a:lnTo>
                  <a:pt x="8077524" y="5941899"/>
                </a:lnTo>
                <a:cubicBezTo>
                  <a:pt x="8073773" y="5941899"/>
                  <a:pt x="8070960" y="5940960"/>
                  <a:pt x="8068147" y="5939083"/>
                </a:cubicBezTo>
                <a:cubicBezTo>
                  <a:pt x="8065334" y="5937205"/>
                  <a:pt x="8064397" y="5935328"/>
                  <a:pt x="8064397" y="5932512"/>
                </a:cubicBezTo>
                <a:cubicBezTo>
                  <a:pt x="8064397" y="5930635"/>
                  <a:pt x="8064397" y="5928757"/>
                  <a:pt x="8065334" y="5926880"/>
                </a:cubicBezTo>
                <a:cubicBezTo>
                  <a:pt x="8066272" y="5925003"/>
                  <a:pt x="8067210" y="5923126"/>
                  <a:pt x="8068147" y="5922187"/>
                </a:cubicBezTo>
                <a:cubicBezTo>
                  <a:pt x="8070023" y="5924064"/>
                  <a:pt x="8072836" y="5925003"/>
                  <a:pt x="8076586" y="5925942"/>
                </a:cubicBezTo>
                <a:cubicBezTo>
                  <a:pt x="8080337" y="5926880"/>
                  <a:pt x="8084088" y="5927819"/>
                  <a:pt x="8087838" y="5927819"/>
                </a:cubicBezTo>
                <a:cubicBezTo>
                  <a:pt x="8093464" y="5927819"/>
                  <a:pt x="8098153" y="5927819"/>
                  <a:pt x="8102841" y="5925942"/>
                </a:cubicBezTo>
                <a:cubicBezTo>
                  <a:pt x="8106592" y="5924064"/>
                  <a:pt x="8111280" y="5922187"/>
                  <a:pt x="8114093" y="5919371"/>
                </a:cubicBezTo>
                <a:cubicBezTo>
                  <a:pt x="8116906" y="5916555"/>
                  <a:pt x="8119719" y="5912800"/>
                  <a:pt x="8121594" y="5909046"/>
                </a:cubicBezTo>
                <a:cubicBezTo>
                  <a:pt x="8123470" y="5904353"/>
                  <a:pt x="8124407" y="5899659"/>
                  <a:pt x="8124407" y="5894028"/>
                </a:cubicBezTo>
                <a:cubicBezTo>
                  <a:pt x="8124407" y="5891212"/>
                  <a:pt x="8123470" y="5887457"/>
                  <a:pt x="8122532" y="5884641"/>
                </a:cubicBezTo>
                <a:cubicBezTo>
                  <a:pt x="8120657" y="5881825"/>
                  <a:pt x="8119719" y="5879009"/>
                  <a:pt x="8116906" y="5876193"/>
                </a:cubicBezTo>
                <a:lnTo>
                  <a:pt x="8130971" y="5876193"/>
                </a:lnTo>
                <a:cubicBezTo>
                  <a:pt x="8131909" y="5876193"/>
                  <a:pt x="8132846" y="5875255"/>
                  <a:pt x="8133784" y="5874316"/>
                </a:cubicBezTo>
                <a:cubicBezTo>
                  <a:pt x="8134722" y="5873377"/>
                  <a:pt x="8134722" y="5871500"/>
                  <a:pt x="8134722" y="5868684"/>
                </a:cubicBezTo>
                <a:cubicBezTo>
                  <a:pt x="8134722" y="5865868"/>
                  <a:pt x="8133784" y="5863991"/>
                  <a:pt x="8135659" y="5862114"/>
                </a:cubicBezTo>
                <a:cubicBezTo>
                  <a:pt x="8134722" y="5861175"/>
                  <a:pt x="8133784" y="5860236"/>
                  <a:pt x="8132846" y="5860236"/>
                </a:cubicBezTo>
                <a:lnTo>
                  <a:pt x="8103779" y="5860236"/>
                </a:lnTo>
                <a:cubicBezTo>
                  <a:pt x="8101903" y="5860236"/>
                  <a:pt x="8100028" y="5860236"/>
                  <a:pt x="8097215" y="5859298"/>
                </a:cubicBezTo>
                <a:cubicBezTo>
                  <a:pt x="8094402" y="5858359"/>
                  <a:pt x="8091589" y="5858359"/>
                  <a:pt x="8088776" y="5858359"/>
                </a:cubicBezTo>
                <a:close/>
                <a:moveTo>
                  <a:pt x="10872705" y="5836770"/>
                </a:moveTo>
                <a:cubicBezTo>
                  <a:pt x="10871767" y="5836770"/>
                  <a:pt x="10869892" y="5837709"/>
                  <a:pt x="10869892" y="5837709"/>
                </a:cubicBezTo>
                <a:cubicBezTo>
                  <a:pt x="10869892" y="5837709"/>
                  <a:pt x="10868954" y="5838647"/>
                  <a:pt x="10868954" y="5838647"/>
                </a:cubicBezTo>
                <a:cubicBezTo>
                  <a:pt x="10868954" y="5838647"/>
                  <a:pt x="10868954" y="5838647"/>
                  <a:pt x="10868954" y="5839586"/>
                </a:cubicBezTo>
                <a:lnTo>
                  <a:pt x="10868954" y="5862113"/>
                </a:lnTo>
                <a:lnTo>
                  <a:pt x="10855827" y="5862113"/>
                </a:lnTo>
                <a:cubicBezTo>
                  <a:pt x="10854889" y="5862113"/>
                  <a:pt x="10853951" y="5862113"/>
                  <a:pt x="10853951" y="5862113"/>
                </a:cubicBezTo>
                <a:cubicBezTo>
                  <a:pt x="10853951" y="5862113"/>
                  <a:pt x="10853014" y="5862113"/>
                  <a:pt x="10853014" y="5863052"/>
                </a:cubicBezTo>
                <a:cubicBezTo>
                  <a:pt x="10852076" y="5863052"/>
                  <a:pt x="10852076" y="5863991"/>
                  <a:pt x="10852076" y="5864929"/>
                </a:cubicBezTo>
                <a:cubicBezTo>
                  <a:pt x="10852076" y="5865868"/>
                  <a:pt x="10852076" y="5867745"/>
                  <a:pt x="10852076" y="5868684"/>
                </a:cubicBezTo>
                <a:cubicBezTo>
                  <a:pt x="10852076" y="5871500"/>
                  <a:pt x="10852076" y="5873377"/>
                  <a:pt x="10853014" y="5874316"/>
                </a:cubicBezTo>
                <a:cubicBezTo>
                  <a:pt x="10853951" y="5875254"/>
                  <a:pt x="10854889" y="5876193"/>
                  <a:pt x="10855827" y="5876193"/>
                </a:cubicBezTo>
                <a:lnTo>
                  <a:pt x="10868954" y="5876193"/>
                </a:lnTo>
                <a:lnTo>
                  <a:pt x="10868954" y="5931573"/>
                </a:lnTo>
                <a:cubicBezTo>
                  <a:pt x="10868954" y="5937205"/>
                  <a:pt x="10869892" y="5941898"/>
                  <a:pt x="10870829" y="5945653"/>
                </a:cubicBezTo>
                <a:cubicBezTo>
                  <a:pt x="10871767" y="5950346"/>
                  <a:pt x="10873643" y="5953162"/>
                  <a:pt x="10875518" y="5955978"/>
                </a:cubicBezTo>
                <a:cubicBezTo>
                  <a:pt x="10877393" y="5958794"/>
                  <a:pt x="10880206" y="5960671"/>
                  <a:pt x="10883957" y="5961610"/>
                </a:cubicBezTo>
                <a:cubicBezTo>
                  <a:pt x="10886770" y="5962549"/>
                  <a:pt x="10891458" y="5963487"/>
                  <a:pt x="10896146" y="5963487"/>
                </a:cubicBezTo>
                <a:cubicBezTo>
                  <a:pt x="10898022" y="5963487"/>
                  <a:pt x="10898959" y="5963487"/>
                  <a:pt x="10900835" y="5963487"/>
                </a:cubicBezTo>
                <a:cubicBezTo>
                  <a:pt x="10902710" y="5963487"/>
                  <a:pt x="10903648" y="5962549"/>
                  <a:pt x="10905523" y="5962549"/>
                </a:cubicBezTo>
                <a:cubicBezTo>
                  <a:pt x="10906461" y="5962549"/>
                  <a:pt x="10908336" y="5962549"/>
                  <a:pt x="10909274" y="5961610"/>
                </a:cubicBezTo>
                <a:cubicBezTo>
                  <a:pt x="10910211" y="5960671"/>
                  <a:pt x="10912087" y="5960671"/>
                  <a:pt x="10912087" y="5959733"/>
                </a:cubicBezTo>
                <a:cubicBezTo>
                  <a:pt x="10912087" y="5958794"/>
                  <a:pt x="10913024" y="5957855"/>
                  <a:pt x="10913024" y="5956917"/>
                </a:cubicBezTo>
                <a:cubicBezTo>
                  <a:pt x="10913024" y="5955978"/>
                  <a:pt x="10913024" y="5954101"/>
                  <a:pt x="10913024" y="5952223"/>
                </a:cubicBezTo>
                <a:cubicBezTo>
                  <a:pt x="10913024" y="5951285"/>
                  <a:pt x="10913024" y="5949408"/>
                  <a:pt x="10913962" y="5947530"/>
                </a:cubicBezTo>
                <a:cubicBezTo>
                  <a:pt x="10913024" y="5946592"/>
                  <a:pt x="10913024" y="5946592"/>
                  <a:pt x="10913024" y="5945653"/>
                </a:cubicBezTo>
                <a:cubicBezTo>
                  <a:pt x="10913024" y="5945653"/>
                  <a:pt x="10912087" y="5944714"/>
                  <a:pt x="10912087" y="5944714"/>
                </a:cubicBezTo>
                <a:cubicBezTo>
                  <a:pt x="10912087" y="5944714"/>
                  <a:pt x="10911149" y="5944714"/>
                  <a:pt x="10911149" y="5944714"/>
                </a:cubicBezTo>
                <a:cubicBezTo>
                  <a:pt x="10910211" y="5944714"/>
                  <a:pt x="10910211" y="5945653"/>
                  <a:pt x="10909274" y="5945653"/>
                </a:cubicBezTo>
                <a:cubicBezTo>
                  <a:pt x="10908336" y="5945653"/>
                  <a:pt x="10907398" y="5946592"/>
                  <a:pt x="10906461" y="5946592"/>
                </a:cubicBezTo>
                <a:cubicBezTo>
                  <a:pt x="10905523" y="5946592"/>
                  <a:pt x="10904586" y="5946592"/>
                  <a:pt x="10902710" y="5947530"/>
                </a:cubicBezTo>
                <a:cubicBezTo>
                  <a:pt x="10900835" y="5948469"/>
                  <a:pt x="10899897" y="5948469"/>
                  <a:pt x="10898022" y="5948469"/>
                </a:cubicBezTo>
                <a:cubicBezTo>
                  <a:pt x="10893333" y="5948469"/>
                  <a:pt x="10889583" y="5947530"/>
                  <a:pt x="10887708" y="5943776"/>
                </a:cubicBezTo>
                <a:cubicBezTo>
                  <a:pt x="10885832" y="5940021"/>
                  <a:pt x="10884894" y="5935328"/>
                  <a:pt x="10884894" y="5928757"/>
                </a:cubicBezTo>
                <a:lnTo>
                  <a:pt x="10884894" y="5876193"/>
                </a:lnTo>
                <a:lnTo>
                  <a:pt x="10909274" y="5876193"/>
                </a:lnTo>
                <a:cubicBezTo>
                  <a:pt x="10910211" y="5876193"/>
                  <a:pt x="10911149" y="5875254"/>
                  <a:pt x="10912087" y="5874316"/>
                </a:cubicBezTo>
                <a:cubicBezTo>
                  <a:pt x="10913024" y="5873377"/>
                  <a:pt x="10913024" y="5871500"/>
                  <a:pt x="10913024" y="5868684"/>
                </a:cubicBezTo>
                <a:cubicBezTo>
                  <a:pt x="10913024" y="5866807"/>
                  <a:pt x="10913024" y="5865868"/>
                  <a:pt x="10913024" y="5864929"/>
                </a:cubicBezTo>
                <a:cubicBezTo>
                  <a:pt x="10913024" y="5863991"/>
                  <a:pt x="10912087" y="5863991"/>
                  <a:pt x="10912087" y="5863052"/>
                </a:cubicBezTo>
                <a:cubicBezTo>
                  <a:pt x="10912087" y="5863052"/>
                  <a:pt x="10911149" y="5862113"/>
                  <a:pt x="10911149" y="5862113"/>
                </a:cubicBezTo>
                <a:cubicBezTo>
                  <a:pt x="10910211" y="5862113"/>
                  <a:pt x="10910211" y="5862113"/>
                  <a:pt x="10909274" y="5862113"/>
                </a:cubicBezTo>
                <a:lnTo>
                  <a:pt x="10884894" y="5862113"/>
                </a:lnTo>
                <a:lnTo>
                  <a:pt x="10884894" y="5839586"/>
                </a:lnTo>
                <a:cubicBezTo>
                  <a:pt x="10884894" y="5839586"/>
                  <a:pt x="10884894" y="5838647"/>
                  <a:pt x="10884894" y="5838647"/>
                </a:cubicBezTo>
                <a:cubicBezTo>
                  <a:pt x="10884894" y="5838647"/>
                  <a:pt x="10884894" y="5838647"/>
                  <a:pt x="10883957" y="5837709"/>
                </a:cubicBezTo>
                <a:cubicBezTo>
                  <a:pt x="10883019" y="5836770"/>
                  <a:pt x="10882081" y="5836770"/>
                  <a:pt x="10881144" y="5836770"/>
                </a:cubicBezTo>
                <a:cubicBezTo>
                  <a:pt x="10879269" y="5836770"/>
                  <a:pt x="10878331" y="5836770"/>
                  <a:pt x="10876456" y="5836770"/>
                </a:cubicBezTo>
                <a:cubicBezTo>
                  <a:pt x="10875518" y="5836770"/>
                  <a:pt x="10873643" y="5836770"/>
                  <a:pt x="10872705" y="5836770"/>
                </a:cubicBezTo>
                <a:close/>
                <a:moveTo>
                  <a:pt x="8398205" y="5836770"/>
                </a:moveTo>
                <a:cubicBezTo>
                  <a:pt x="8397268" y="5836770"/>
                  <a:pt x="8395393" y="5837709"/>
                  <a:pt x="8395393" y="5837709"/>
                </a:cubicBezTo>
                <a:cubicBezTo>
                  <a:pt x="8395393" y="5837709"/>
                  <a:pt x="8394455" y="5838647"/>
                  <a:pt x="8394455" y="5838647"/>
                </a:cubicBezTo>
                <a:cubicBezTo>
                  <a:pt x="8394455" y="5838647"/>
                  <a:pt x="8394455" y="5838647"/>
                  <a:pt x="8394455" y="5839586"/>
                </a:cubicBezTo>
                <a:lnTo>
                  <a:pt x="8394455" y="5862113"/>
                </a:lnTo>
                <a:lnTo>
                  <a:pt x="8381328" y="5862113"/>
                </a:lnTo>
                <a:cubicBezTo>
                  <a:pt x="8380390" y="5862113"/>
                  <a:pt x="8379452" y="5862113"/>
                  <a:pt x="8379452" y="5862113"/>
                </a:cubicBezTo>
                <a:cubicBezTo>
                  <a:pt x="8379452" y="5862113"/>
                  <a:pt x="8378514" y="5862113"/>
                  <a:pt x="8378514" y="5863052"/>
                </a:cubicBezTo>
                <a:cubicBezTo>
                  <a:pt x="8377577" y="5863052"/>
                  <a:pt x="8377577" y="5863991"/>
                  <a:pt x="8377577" y="5864929"/>
                </a:cubicBezTo>
                <a:cubicBezTo>
                  <a:pt x="8377577" y="5865868"/>
                  <a:pt x="8377577" y="5867745"/>
                  <a:pt x="8377577" y="5868684"/>
                </a:cubicBezTo>
                <a:cubicBezTo>
                  <a:pt x="8377577" y="5871500"/>
                  <a:pt x="8377577" y="5873377"/>
                  <a:pt x="8378514" y="5874316"/>
                </a:cubicBezTo>
                <a:cubicBezTo>
                  <a:pt x="8379452" y="5875254"/>
                  <a:pt x="8380390" y="5876193"/>
                  <a:pt x="8381328" y="5876193"/>
                </a:cubicBezTo>
                <a:lnTo>
                  <a:pt x="8394455" y="5876193"/>
                </a:lnTo>
                <a:lnTo>
                  <a:pt x="8394455" y="5931573"/>
                </a:lnTo>
                <a:cubicBezTo>
                  <a:pt x="8394455" y="5937205"/>
                  <a:pt x="8395393" y="5941898"/>
                  <a:pt x="8396330" y="5945653"/>
                </a:cubicBezTo>
                <a:cubicBezTo>
                  <a:pt x="8397268" y="5950346"/>
                  <a:pt x="8399143" y="5953162"/>
                  <a:pt x="8401019" y="5955978"/>
                </a:cubicBezTo>
                <a:cubicBezTo>
                  <a:pt x="8402894" y="5958794"/>
                  <a:pt x="8405707" y="5960671"/>
                  <a:pt x="8409458" y="5961610"/>
                </a:cubicBezTo>
                <a:cubicBezTo>
                  <a:pt x="8412270" y="5962549"/>
                  <a:pt x="8416959" y="5963487"/>
                  <a:pt x="8421647" y="5963487"/>
                </a:cubicBezTo>
                <a:cubicBezTo>
                  <a:pt x="8423523" y="5963487"/>
                  <a:pt x="8424460" y="5963487"/>
                  <a:pt x="8426335" y="5963487"/>
                </a:cubicBezTo>
                <a:cubicBezTo>
                  <a:pt x="8428211" y="5963487"/>
                  <a:pt x="8429149" y="5962549"/>
                  <a:pt x="8431024" y="5962549"/>
                </a:cubicBezTo>
                <a:cubicBezTo>
                  <a:pt x="8431961" y="5962549"/>
                  <a:pt x="8433837" y="5962549"/>
                  <a:pt x="8434774" y="5961610"/>
                </a:cubicBezTo>
                <a:cubicBezTo>
                  <a:pt x="8436650" y="5960671"/>
                  <a:pt x="8437588" y="5960671"/>
                  <a:pt x="8437588" y="5959733"/>
                </a:cubicBezTo>
                <a:cubicBezTo>
                  <a:pt x="8437588" y="5958794"/>
                  <a:pt x="8438525" y="5957855"/>
                  <a:pt x="8438525" y="5956917"/>
                </a:cubicBezTo>
                <a:cubicBezTo>
                  <a:pt x="8438525" y="5955978"/>
                  <a:pt x="8438525" y="5954101"/>
                  <a:pt x="8438525" y="5952223"/>
                </a:cubicBezTo>
                <a:cubicBezTo>
                  <a:pt x="8438525" y="5951285"/>
                  <a:pt x="8438525" y="5949408"/>
                  <a:pt x="8439463" y="5947530"/>
                </a:cubicBezTo>
                <a:cubicBezTo>
                  <a:pt x="8438525" y="5946592"/>
                  <a:pt x="8438525" y="5946592"/>
                  <a:pt x="8438525" y="5945653"/>
                </a:cubicBezTo>
                <a:cubicBezTo>
                  <a:pt x="8438525" y="5945653"/>
                  <a:pt x="8437588" y="5944714"/>
                  <a:pt x="8437588" y="5944714"/>
                </a:cubicBezTo>
                <a:cubicBezTo>
                  <a:pt x="8437588" y="5944714"/>
                  <a:pt x="8436650" y="5944714"/>
                  <a:pt x="8436650" y="5944714"/>
                </a:cubicBezTo>
                <a:cubicBezTo>
                  <a:pt x="8435712" y="5944714"/>
                  <a:pt x="8435712" y="5945653"/>
                  <a:pt x="8434774" y="5945653"/>
                </a:cubicBezTo>
                <a:cubicBezTo>
                  <a:pt x="8433837" y="5945653"/>
                  <a:pt x="8432899" y="5946592"/>
                  <a:pt x="8431961" y="5946592"/>
                </a:cubicBezTo>
                <a:cubicBezTo>
                  <a:pt x="8431024" y="5946592"/>
                  <a:pt x="8429149" y="5947530"/>
                  <a:pt x="8428211" y="5947530"/>
                </a:cubicBezTo>
                <a:cubicBezTo>
                  <a:pt x="8426335" y="5948469"/>
                  <a:pt x="8425398" y="5948469"/>
                  <a:pt x="8423523" y="5948469"/>
                </a:cubicBezTo>
                <a:cubicBezTo>
                  <a:pt x="8418834" y="5948469"/>
                  <a:pt x="8415084" y="5947530"/>
                  <a:pt x="8413208" y="5943776"/>
                </a:cubicBezTo>
                <a:cubicBezTo>
                  <a:pt x="8411333" y="5940021"/>
                  <a:pt x="8410395" y="5935328"/>
                  <a:pt x="8410395" y="5928757"/>
                </a:cubicBezTo>
                <a:lnTo>
                  <a:pt x="8410395" y="5876193"/>
                </a:lnTo>
                <a:lnTo>
                  <a:pt x="8434774" y="5876193"/>
                </a:lnTo>
                <a:cubicBezTo>
                  <a:pt x="8435712" y="5876193"/>
                  <a:pt x="8436650" y="5875254"/>
                  <a:pt x="8437588" y="5874316"/>
                </a:cubicBezTo>
                <a:cubicBezTo>
                  <a:pt x="8438525" y="5873377"/>
                  <a:pt x="8438525" y="5871500"/>
                  <a:pt x="8438525" y="5868684"/>
                </a:cubicBezTo>
                <a:cubicBezTo>
                  <a:pt x="8438525" y="5866807"/>
                  <a:pt x="8438525" y="5865868"/>
                  <a:pt x="8438525" y="5864929"/>
                </a:cubicBezTo>
                <a:cubicBezTo>
                  <a:pt x="8438525" y="5863991"/>
                  <a:pt x="8437588" y="5863991"/>
                  <a:pt x="8437588" y="5863052"/>
                </a:cubicBezTo>
                <a:cubicBezTo>
                  <a:pt x="8437588" y="5863052"/>
                  <a:pt x="8437588" y="5862113"/>
                  <a:pt x="8436650" y="5862113"/>
                </a:cubicBezTo>
                <a:cubicBezTo>
                  <a:pt x="8435712" y="5862113"/>
                  <a:pt x="8435712" y="5862113"/>
                  <a:pt x="8434774" y="5862113"/>
                </a:cubicBezTo>
                <a:lnTo>
                  <a:pt x="8410395" y="5862113"/>
                </a:lnTo>
                <a:lnTo>
                  <a:pt x="8410395" y="5839586"/>
                </a:lnTo>
                <a:cubicBezTo>
                  <a:pt x="8410395" y="5839586"/>
                  <a:pt x="8410395" y="5838647"/>
                  <a:pt x="8410395" y="5838647"/>
                </a:cubicBezTo>
                <a:cubicBezTo>
                  <a:pt x="8410395" y="5838647"/>
                  <a:pt x="8410395" y="5838647"/>
                  <a:pt x="8409458" y="5837709"/>
                </a:cubicBezTo>
                <a:cubicBezTo>
                  <a:pt x="8408520" y="5836770"/>
                  <a:pt x="8407582" y="5836770"/>
                  <a:pt x="8406644" y="5836770"/>
                </a:cubicBezTo>
                <a:cubicBezTo>
                  <a:pt x="8404769" y="5836770"/>
                  <a:pt x="8403832" y="5836770"/>
                  <a:pt x="8401956" y="5836770"/>
                </a:cubicBezTo>
                <a:cubicBezTo>
                  <a:pt x="8401019" y="5836770"/>
                  <a:pt x="8399143" y="5836770"/>
                  <a:pt x="8398205" y="5836770"/>
                </a:cubicBezTo>
                <a:close/>
                <a:moveTo>
                  <a:pt x="7884366" y="5836770"/>
                </a:moveTo>
                <a:cubicBezTo>
                  <a:pt x="7883428" y="5836770"/>
                  <a:pt x="7881553" y="5837709"/>
                  <a:pt x="7881553" y="5837709"/>
                </a:cubicBezTo>
                <a:cubicBezTo>
                  <a:pt x="7881553" y="5837709"/>
                  <a:pt x="7880615" y="5838647"/>
                  <a:pt x="7880615" y="5838647"/>
                </a:cubicBezTo>
                <a:cubicBezTo>
                  <a:pt x="7880615" y="5838647"/>
                  <a:pt x="7880615" y="5838647"/>
                  <a:pt x="7880615" y="5839586"/>
                </a:cubicBezTo>
                <a:lnTo>
                  <a:pt x="7880615" y="5862113"/>
                </a:lnTo>
                <a:lnTo>
                  <a:pt x="7867488" y="5862113"/>
                </a:lnTo>
                <a:cubicBezTo>
                  <a:pt x="7866550" y="5862113"/>
                  <a:pt x="7865612" y="5862113"/>
                  <a:pt x="7865612" y="5862113"/>
                </a:cubicBezTo>
                <a:cubicBezTo>
                  <a:pt x="7865612" y="5862113"/>
                  <a:pt x="7864675" y="5862113"/>
                  <a:pt x="7864675" y="5863052"/>
                </a:cubicBezTo>
                <a:cubicBezTo>
                  <a:pt x="7863737" y="5863052"/>
                  <a:pt x="7863737" y="5863991"/>
                  <a:pt x="7863737" y="5864929"/>
                </a:cubicBezTo>
                <a:cubicBezTo>
                  <a:pt x="7863737" y="5865868"/>
                  <a:pt x="7863737" y="5867745"/>
                  <a:pt x="7863737" y="5868684"/>
                </a:cubicBezTo>
                <a:cubicBezTo>
                  <a:pt x="7863737" y="5871500"/>
                  <a:pt x="7863737" y="5873377"/>
                  <a:pt x="7864675" y="5874316"/>
                </a:cubicBezTo>
                <a:cubicBezTo>
                  <a:pt x="7865612" y="5875254"/>
                  <a:pt x="7866550" y="5876193"/>
                  <a:pt x="7867488" y="5876193"/>
                </a:cubicBezTo>
                <a:lnTo>
                  <a:pt x="7880615" y="5876193"/>
                </a:lnTo>
                <a:lnTo>
                  <a:pt x="7880615" y="5931573"/>
                </a:lnTo>
                <a:cubicBezTo>
                  <a:pt x="7880615" y="5937205"/>
                  <a:pt x="7881553" y="5941898"/>
                  <a:pt x="7882490" y="5945653"/>
                </a:cubicBezTo>
                <a:cubicBezTo>
                  <a:pt x="7883428" y="5950346"/>
                  <a:pt x="7885303" y="5953162"/>
                  <a:pt x="7887179" y="5955978"/>
                </a:cubicBezTo>
                <a:cubicBezTo>
                  <a:pt x="7889054" y="5958794"/>
                  <a:pt x="7891867" y="5960671"/>
                  <a:pt x="7895618" y="5961610"/>
                </a:cubicBezTo>
                <a:cubicBezTo>
                  <a:pt x="7898431" y="5962549"/>
                  <a:pt x="7903119" y="5963487"/>
                  <a:pt x="7907807" y="5963487"/>
                </a:cubicBezTo>
                <a:cubicBezTo>
                  <a:pt x="7909683" y="5963487"/>
                  <a:pt x="7910620" y="5963487"/>
                  <a:pt x="7912496" y="5963487"/>
                </a:cubicBezTo>
                <a:cubicBezTo>
                  <a:pt x="7914371" y="5963487"/>
                  <a:pt x="7915309" y="5962549"/>
                  <a:pt x="7917184" y="5962549"/>
                </a:cubicBezTo>
                <a:cubicBezTo>
                  <a:pt x="7918122" y="5962549"/>
                  <a:pt x="7919997" y="5962549"/>
                  <a:pt x="7920935" y="5961610"/>
                </a:cubicBezTo>
                <a:cubicBezTo>
                  <a:pt x="7922810" y="5960671"/>
                  <a:pt x="7923748" y="5960671"/>
                  <a:pt x="7923748" y="5959733"/>
                </a:cubicBezTo>
                <a:cubicBezTo>
                  <a:pt x="7923748" y="5958794"/>
                  <a:pt x="7924685" y="5957855"/>
                  <a:pt x="7924685" y="5956917"/>
                </a:cubicBezTo>
                <a:cubicBezTo>
                  <a:pt x="7924685" y="5955978"/>
                  <a:pt x="7924685" y="5954101"/>
                  <a:pt x="7924685" y="5952223"/>
                </a:cubicBezTo>
                <a:cubicBezTo>
                  <a:pt x="7924685" y="5951285"/>
                  <a:pt x="7924685" y="5949408"/>
                  <a:pt x="7926561" y="5947530"/>
                </a:cubicBezTo>
                <a:cubicBezTo>
                  <a:pt x="7925623" y="5946592"/>
                  <a:pt x="7925623" y="5946592"/>
                  <a:pt x="7925623" y="5945653"/>
                </a:cubicBezTo>
                <a:cubicBezTo>
                  <a:pt x="7925623" y="5945653"/>
                  <a:pt x="7924685" y="5944714"/>
                  <a:pt x="7924685" y="5944714"/>
                </a:cubicBezTo>
                <a:cubicBezTo>
                  <a:pt x="7924685" y="5944714"/>
                  <a:pt x="7923748" y="5944714"/>
                  <a:pt x="7923748" y="5944714"/>
                </a:cubicBezTo>
                <a:cubicBezTo>
                  <a:pt x="7922810" y="5944714"/>
                  <a:pt x="7922810" y="5945653"/>
                  <a:pt x="7921872" y="5945653"/>
                </a:cubicBezTo>
                <a:cubicBezTo>
                  <a:pt x="7920935" y="5945653"/>
                  <a:pt x="7919997" y="5946592"/>
                  <a:pt x="7919059" y="5946592"/>
                </a:cubicBezTo>
                <a:cubicBezTo>
                  <a:pt x="7918122" y="5946592"/>
                  <a:pt x="7916246" y="5947530"/>
                  <a:pt x="7915309" y="5947530"/>
                </a:cubicBezTo>
                <a:cubicBezTo>
                  <a:pt x="7913433" y="5948469"/>
                  <a:pt x="7912496" y="5948469"/>
                  <a:pt x="7910620" y="5948469"/>
                </a:cubicBezTo>
                <a:cubicBezTo>
                  <a:pt x="7905932" y="5948469"/>
                  <a:pt x="7902181" y="5947530"/>
                  <a:pt x="7900306" y="5943776"/>
                </a:cubicBezTo>
                <a:cubicBezTo>
                  <a:pt x="7898431" y="5940021"/>
                  <a:pt x="7897493" y="5935328"/>
                  <a:pt x="7897493" y="5928757"/>
                </a:cubicBezTo>
                <a:lnTo>
                  <a:pt x="7897493" y="5876193"/>
                </a:lnTo>
                <a:lnTo>
                  <a:pt x="7920935" y="5876193"/>
                </a:lnTo>
                <a:cubicBezTo>
                  <a:pt x="7921872" y="5876193"/>
                  <a:pt x="7922810" y="5875254"/>
                  <a:pt x="7923748" y="5874316"/>
                </a:cubicBezTo>
                <a:cubicBezTo>
                  <a:pt x="7924685" y="5873377"/>
                  <a:pt x="7924685" y="5871500"/>
                  <a:pt x="7924685" y="5868684"/>
                </a:cubicBezTo>
                <a:cubicBezTo>
                  <a:pt x="7924685" y="5866807"/>
                  <a:pt x="7924685" y="5865868"/>
                  <a:pt x="7924685" y="5864929"/>
                </a:cubicBezTo>
                <a:cubicBezTo>
                  <a:pt x="7924685" y="5863991"/>
                  <a:pt x="7923748" y="5863991"/>
                  <a:pt x="7923748" y="5863052"/>
                </a:cubicBezTo>
                <a:cubicBezTo>
                  <a:pt x="7923748" y="5863052"/>
                  <a:pt x="7923748" y="5862113"/>
                  <a:pt x="7922810" y="5862113"/>
                </a:cubicBezTo>
                <a:cubicBezTo>
                  <a:pt x="7921872" y="5862113"/>
                  <a:pt x="7921872" y="5862113"/>
                  <a:pt x="7920935" y="5862113"/>
                </a:cubicBezTo>
                <a:lnTo>
                  <a:pt x="7896555" y="5862113"/>
                </a:lnTo>
                <a:lnTo>
                  <a:pt x="7896555" y="5839586"/>
                </a:lnTo>
                <a:cubicBezTo>
                  <a:pt x="7896555" y="5839586"/>
                  <a:pt x="7896555" y="5838647"/>
                  <a:pt x="7896555" y="5838647"/>
                </a:cubicBezTo>
                <a:cubicBezTo>
                  <a:pt x="7896555" y="5838647"/>
                  <a:pt x="7896555" y="5838647"/>
                  <a:pt x="7895618" y="5837709"/>
                </a:cubicBezTo>
                <a:cubicBezTo>
                  <a:pt x="7894680" y="5836770"/>
                  <a:pt x="7893742" y="5836770"/>
                  <a:pt x="7892805" y="5836770"/>
                </a:cubicBezTo>
                <a:cubicBezTo>
                  <a:pt x="7890929" y="5836770"/>
                  <a:pt x="7889992" y="5836770"/>
                  <a:pt x="7888116" y="5836770"/>
                </a:cubicBezTo>
                <a:cubicBezTo>
                  <a:pt x="7887179" y="5836770"/>
                  <a:pt x="7885303" y="5836770"/>
                  <a:pt x="7884366" y="5836770"/>
                </a:cubicBezTo>
                <a:close/>
                <a:moveTo>
                  <a:pt x="7634009" y="5836770"/>
                </a:moveTo>
                <a:cubicBezTo>
                  <a:pt x="7633071" y="5836770"/>
                  <a:pt x="7631196" y="5837709"/>
                  <a:pt x="7631196" y="5837709"/>
                </a:cubicBezTo>
                <a:cubicBezTo>
                  <a:pt x="7631196" y="5837709"/>
                  <a:pt x="7630258" y="5838647"/>
                  <a:pt x="7630258" y="5838647"/>
                </a:cubicBezTo>
                <a:cubicBezTo>
                  <a:pt x="7630258" y="5838647"/>
                  <a:pt x="7630258" y="5838647"/>
                  <a:pt x="7630258" y="5839586"/>
                </a:cubicBezTo>
                <a:lnTo>
                  <a:pt x="7630258" y="5862113"/>
                </a:lnTo>
                <a:lnTo>
                  <a:pt x="7617131" y="5862113"/>
                </a:lnTo>
                <a:cubicBezTo>
                  <a:pt x="7616193" y="5862113"/>
                  <a:pt x="7615255" y="5862113"/>
                  <a:pt x="7615255" y="5862113"/>
                </a:cubicBezTo>
                <a:cubicBezTo>
                  <a:pt x="7615255" y="5862113"/>
                  <a:pt x="7614318" y="5862113"/>
                  <a:pt x="7614318" y="5863052"/>
                </a:cubicBezTo>
                <a:cubicBezTo>
                  <a:pt x="7613380" y="5863052"/>
                  <a:pt x="7613380" y="5863991"/>
                  <a:pt x="7613380" y="5864929"/>
                </a:cubicBezTo>
                <a:cubicBezTo>
                  <a:pt x="7613380" y="5865868"/>
                  <a:pt x="7613380" y="5867745"/>
                  <a:pt x="7613380" y="5868684"/>
                </a:cubicBezTo>
                <a:cubicBezTo>
                  <a:pt x="7613380" y="5871500"/>
                  <a:pt x="7613380" y="5873377"/>
                  <a:pt x="7614318" y="5874316"/>
                </a:cubicBezTo>
                <a:cubicBezTo>
                  <a:pt x="7615255" y="5875254"/>
                  <a:pt x="7616193" y="5876193"/>
                  <a:pt x="7617131" y="5876193"/>
                </a:cubicBezTo>
                <a:lnTo>
                  <a:pt x="7630258" y="5876193"/>
                </a:lnTo>
                <a:lnTo>
                  <a:pt x="7630258" y="5931573"/>
                </a:lnTo>
                <a:cubicBezTo>
                  <a:pt x="7630258" y="5937205"/>
                  <a:pt x="7631196" y="5941898"/>
                  <a:pt x="7632133" y="5945653"/>
                </a:cubicBezTo>
                <a:cubicBezTo>
                  <a:pt x="7633071" y="5950346"/>
                  <a:pt x="7634946" y="5953162"/>
                  <a:pt x="7636822" y="5955978"/>
                </a:cubicBezTo>
                <a:cubicBezTo>
                  <a:pt x="7638697" y="5958794"/>
                  <a:pt x="7641510" y="5960671"/>
                  <a:pt x="7645261" y="5961610"/>
                </a:cubicBezTo>
                <a:cubicBezTo>
                  <a:pt x="7648074" y="5962549"/>
                  <a:pt x="7652762" y="5963487"/>
                  <a:pt x="7657450" y="5963487"/>
                </a:cubicBezTo>
                <a:cubicBezTo>
                  <a:pt x="7659326" y="5963487"/>
                  <a:pt x="7660263" y="5963487"/>
                  <a:pt x="7662139" y="5963487"/>
                </a:cubicBezTo>
                <a:cubicBezTo>
                  <a:pt x="7664014" y="5963487"/>
                  <a:pt x="7664952" y="5962549"/>
                  <a:pt x="7666827" y="5962549"/>
                </a:cubicBezTo>
                <a:cubicBezTo>
                  <a:pt x="7667765" y="5962549"/>
                  <a:pt x="7669640" y="5962549"/>
                  <a:pt x="7670578" y="5961610"/>
                </a:cubicBezTo>
                <a:cubicBezTo>
                  <a:pt x="7672453" y="5960671"/>
                  <a:pt x="7673391" y="5960671"/>
                  <a:pt x="7673391" y="5959733"/>
                </a:cubicBezTo>
                <a:cubicBezTo>
                  <a:pt x="7673391" y="5958794"/>
                  <a:pt x="7674328" y="5957855"/>
                  <a:pt x="7674328" y="5956917"/>
                </a:cubicBezTo>
                <a:cubicBezTo>
                  <a:pt x="7674328" y="5955978"/>
                  <a:pt x="7674328" y="5954101"/>
                  <a:pt x="7674328" y="5952223"/>
                </a:cubicBezTo>
                <a:cubicBezTo>
                  <a:pt x="7674328" y="5951285"/>
                  <a:pt x="7673391" y="5949408"/>
                  <a:pt x="7675266" y="5947530"/>
                </a:cubicBezTo>
                <a:cubicBezTo>
                  <a:pt x="7674328" y="5946592"/>
                  <a:pt x="7674328" y="5946592"/>
                  <a:pt x="7674328" y="5945653"/>
                </a:cubicBezTo>
                <a:cubicBezTo>
                  <a:pt x="7674328" y="5945653"/>
                  <a:pt x="7673391" y="5944714"/>
                  <a:pt x="7673391" y="5944714"/>
                </a:cubicBezTo>
                <a:cubicBezTo>
                  <a:pt x="7673391" y="5944714"/>
                  <a:pt x="7672453" y="5944714"/>
                  <a:pt x="7672453" y="5944714"/>
                </a:cubicBezTo>
                <a:cubicBezTo>
                  <a:pt x="7671515" y="5944714"/>
                  <a:pt x="7671515" y="5945653"/>
                  <a:pt x="7670578" y="5945653"/>
                </a:cubicBezTo>
                <a:cubicBezTo>
                  <a:pt x="7669640" y="5945653"/>
                  <a:pt x="7668702" y="5946592"/>
                  <a:pt x="7667765" y="5946592"/>
                </a:cubicBezTo>
                <a:cubicBezTo>
                  <a:pt x="7666827" y="5946592"/>
                  <a:pt x="7664952" y="5947530"/>
                  <a:pt x="7664014" y="5947530"/>
                </a:cubicBezTo>
                <a:cubicBezTo>
                  <a:pt x="7662139" y="5948469"/>
                  <a:pt x="7661201" y="5948469"/>
                  <a:pt x="7659326" y="5948469"/>
                </a:cubicBezTo>
                <a:cubicBezTo>
                  <a:pt x="7654637" y="5948469"/>
                  <a:pt x="7650887" y="5947530"/>
                  <a:pt x="7649011" y="5943776"/>
                </a:cubicBezTo>
                <a:cubicBezTo>
                  <a:pt x="7647136" y="5940021"/>
                  <a:pt x="7646198" y="5935328"/>
                  <a:pt x="7646198" y="5928757"/>
                </a:cubicBezTo>
                <a:lnTo>
                  <a:pt x="7646198" y="5876193"/>
                </a:lnTo>
                <a:lnTo>
                  <a:pt x="7670578" y="5876193"/>
                </a:lnTo>
                <a:cubicBezTo>
                  <a:pt x="7671515" y="5876193"/>
                  <a:pt x="7672453" y="5875254"/>
                  <a:pt x="7673391" y="5874316"/>
                </a:cubicBezTo>
                <a:cubicBezTo>
                  <a:pt x="7674328" y="5873377"/>
                  <a:pt x="7674328" y="5871500"/>
                  <a:pt x="7674328" y="5868684"/>
                </a:cubicBezTo>
                <a:cubicBezTo>
                  <a:pt x="7674328" y="5866807"/>
                  <a:pt x="7674328" y="5865868"/>
                  <a:pt x="7674328" y="5864929"/>
                </a:cubicBezTo>
                <a:cubicBezTo>
                  <a:pt x="7674328" y="5863991"/>
                  <a:pt x="7673391" y="5863991"/>
                  <a:pt x="7673391" y="5863052"/>
                </a:cubicBezTo>
                <a:cubicBezTo>
                  <a:pt x="7673391" y="5863052"/>
                  <a:pt x="7673391" y="5862113"/>
                  <a:pt x="7672453" y="5862113"/>
                </a:cubicBezTo>
                <a:cubicBezTo>
                  <a:pt x="7671515" y="5862113"/>
                  <a:pt x="7671515" y="5862113"/>
                  <a:pt x="7670578" y="5862113"/>
                </a:cubicBezTo>
                <a:lnTo>
                  <a:pt x="7646198" y="5862113"/>
                </a:lnTo>
                <a:lnTo>
                  <a:pt x="7646198" y="5839586"/>
                </a:lnTo>
                <a:cubicBezTo>
                  <a:pt x="7646198" y="5839586"/>
                  <a:pt x="7646198" y="5838647"/>
                  <a:pt x="7646198" y="5838647"/>
                </a:cubicBezTo>
                <a:cubicBezTo>
                  <a:pt x="7646198" y="5838647"/>
                  <a:pt x="7646198" y="5838647"/>
                  <a:pt x="7645261" y="5837709"/>
                </a:cubicBezTo>
                <a:cubicBezTo>
                  <a:pt x="7644323" y="5836770"/>
                  <a:pt x="7643385" y="5836770"/>
                  <a:pt x="7642448" y="5836770"/>
                </a:cubicBezTo>
                <a:cubicBezTo>
                  <a:pt x="7640572" y="5836770"/>
                  <a:pt x="7639635" y="5836770"/>
                  <a:pt x="7637759" y="5836770"/>
                </a:cubicBezTo>
                <a:cubicBezTo>
                  <a:pt x="7636822" y="5836770"/>
                  <a:pt x="7634946" y="5836770"/>
                  <a:pt x="7634009" y="5836770"/>
                </a:cubicBezTo>
                <a:close/>
                <a:moveTo>
                  <a:pt x="9111769" y="5834892"/>
                </a:moveTo>
                <a:cubicBezTo>
                  <a:pt x="9110831" y="5834892"/>
                  <a:pt x="9108956" y="5835831"/>
                  <a:pt x="9108956" y="5835831"/>
                </a:cubicBezTo>
                <a:cubicBezTo>
                  <a:pt x="9108956" y="5835831"/>
                  <a:pt x="9108018" y="5836769"/>
                  <a:pt x="9108018" y="5836769"/>
                </a:cubicBezTo>
                <a:cubicBezTo>
                  <a:pt x="9108018" y="5836769"/>
                  <a:pt x="9108018" y="5836769"/>
                  <a:pt x="9108018" y="5837708"/>
                </a:cubicBezTo>
                <a:lnTo>
                  <a:pt x="9108018" y="5860235"/>
                </a:lnTo>
                <a:lnTo>
                  <a:pt x="9094891" y="5860235"/>
                </a:lnTo>
                <a:cubicBezTo>
                  <a:pt x="9093953" y="5860235"/>
                  <a:pt x="9093015" y="5860235"/>
                  <a:pt x="9093015" y="5860235"/>
                </a:cubicBezTo>
                <a:cubicBezTo>
                  <a:pt x="9093015" y="5860235"/>
                  <a:pt x="9092078" y="5860235"/>
                  <a:pt x="9092078" y="5861174"/>
                </a:cubicBezTo>
                <a:cubicBezTo>
                  <a:pt x="9091140" y="5861174"/>
                  <a:pt x="9091140" y="5862113"/>
                  <a:pt x="9091140" y="5863051"/>
                </a:cubicBezTo>
                <a:cubicBezTo>
                  <a:pt x="9091140" y="5863990"/>
                  <a:pt x="9091140" y="5865867"/>
                  <a:pt x="9091140" y="5866806"/>
                </a:cubicBezTo>
                <a:cubicBezTo>
                  <a:pt x="9091140" y="5869622"/>
                  <a:pt x="9091140" y="5871499"/>
                  <a:pt x="9092078" y="5872438"/>
                </a:cubicBezTo>
                <a:cubicBezTo>
                  <a:pt x="9093015" y="5873377"/>
                  <a:pt x="9093953" y="5874315"/>
                  <a:pt x="9094891" y="5874315"/>
                </a:cubicBezTo>
                <a:lnTo>
                  <a:pt x="9108018" y="5874315"/>
                </a:lnTo>
                <a:lnTo>
                  <a:pt x="9108018" y="5929695"/>
                </a:lnTo>
                <a:cubicBezTo>
                  <a:pt x="9108018" y="5935327"/>
                  <a:pt x="9108956" y="5940020"/>
                  <a:pt x="9109893" y="5943775"/>
                </a:cubicBezTo>
                <a:cubicBezTo>
                  <a:pt x="9110831" y="5948468"/>
                  <a:pt x="9112706" y="5951284"/>
                  <a:pt x="9114582" y="5954100"/>
                </a:cubicBezTo>
                <a:cubicBezTo>
                  <a:pt x="9116457" y="5956916"/>
                  <a:pt x="9119270" y="5958793"/>
                  <a:pt x="9123021" y="5959732"/>
                </a:cubicBezTo>
                <a:cubicBezTo>
                  <a:pt x="9125834" y="5960671"/>
                  <a:pt x="9130522" y="5961609"/>
                  <a:pt x="9135210" y="5961609"/>
                </a:cubicBezTo>
                <a:cubicBezTo>
                  <a:pt x="9137086" y="5961609"/>
                  <a:pt x="9138023" y="5961609"/>
                  <a:pt x="9139899" y="5961609"/>
                </a:cubicBezTo>
                <a:cubicBezTo>
                  <a:pt x="9141774" y="5961609"/>
                  <a:pt x="9142712" y="5960671"/>
                  <a:pt x="9144587" y="5960671"/>
                </a:cubicBezTo>
                <a:cubicBezTo>
                  <a:pt x="9145525" y="5960671"/>
                  <a:pt x="9147400" y="5960671"/>
                  <a:pt x="9148338" y="5959732"/>
                </a:cubicBezTo>
                <a:cubicBezTo>
                  <a:pt x="9149275" y="5958793"/>
                  <a:pt x="9150213" y="5958793"/>
                  <a:pt x="9151151" y="5957855"/>
                </a:cubicBezTo>
                <a:cubicBezTo>
                  <a:pt x="9151151" y="5956916"/>
                  <a:pt x="9152088" y="5955977"/>
                  <a:pt x="9152088" y="5955039"/>
                </a:cubicBezTo>
                <a:cubicBezTo>
                  <a:pt x="9152088" y="5954100"/>
                  <a:pt x="9152088" y="5952223"/>
                  <a:pt x="9152088" y="5950346"/>
                </a:cubicBezTo>
                <a:cubicBezTo>
                  <a:pt x="9152088" y="5949407"/>
                  <a:pt x="9152088" y="5948468"/>
                  <a:pt x="9152088" y="5947530"/>
                </a:cubicBezTo>
                <a:cubicBezTo>
                  <a:pt x="9151151" y="5946591"/>
                  <a:pt x="9151151" y="5946591"/>
                  <a:pt x="9151151" y="5945652"/>
                </a:cubicBezTo>
                <a:cubicBezTo>
                  <a:pt x="9151151" y="5945652"/>
                  <a:pt x="9150213" y="5944714"/>
                  <a:pt x="9150213" y="5944714"/>
                </a:cubicBezTo>
                <a:cubicBezTo>
                  <a:pt x="9150213" y="5944714"/>
                  <a:pt x="9149275" y="5944714"/>
                  <a:pt x="9149275" y="5944714"/>
                </a:cubicBezTo>
                <a:cubicBezTo>
                  <a:pt x="9148338" y="5944714"/>
                  <a:pt x="9148338" y="5945652"/>
                  <a:pt x="9147400" y="5945652"/>
                </a:cubicBezTo>
                <a:cubicBezTo>
                  <a:pt x="9146462" y="5945652"/>
                  <a:pt x="9145525" y="5946591"/>
                  <a:pt x="9144587" y="5946591"/>
                </a:cubicBezTo>
                <a:cubicBezTo>
                  <a:pt x="9143649" y="5946591"/>
                  <a:pt x="9142712" y="5946591"/>
                  <a:pt x="9140836" y="5947530"/>
                </a:cubicBezTo>
                <a:cubicBezTo>
                  <a:pt x="9138961" y="5948468"/>
                  <a:pt x="9138023" y="5948468"/>
                  <a:pt x="9136148" y="5948468"/>
                </a:cubicBezTo>
                <a:cubicBezTo>
                  <a:pt x="9131460" y="5948468"/>
                  <a:pt x="9127709" y="5947530"/>
                  <a:pt x="9125834" y="5943775"/>
                </a:cubicBezTo>
                <a:cubicBezTo>
                  <a:pt x="9123958" y="5940020"/>
                  <a:pt x="9123021" y="5935327"/>
                  <a:pt x="9123021" y="5928757"/>
                </a:cubicBezTo>
                <a:lnTo>
                  <a:pt x="9123021" y="5875254"/>
                </a:lnTo>
                <a:lnTo>
                  <a:pt x="9171779" y="5875254"/>
                </a:lnTo>
                <a:lnTo>
                  <a:pt x="9171779" y="5958793"/>
                </a:lnTo>
                <a:cubicBezTo>
                  <a:pt x="9171779" y="5959732"/>
                  <a:pt x="9171779" y="5960671"/>
                  <a:pt x="9171779" y="5960671"/>
                </a:cubicBezTo>
                <a:cubicBezTo>
                  <a:pt x="9172717" y="5960671"/>
                  <a:pt x="9172717" y="5960671"/>
                  <a:pt x="9173655" y="5961609"/>
                </a:cubicBezTo>
                <a:cubicBezTo>
                  <a:pt x="9174592" y="5962548"/>
                  <a:pt x="9175530" y="5962548"/>
                  <a:pt x="9176468" y="5962548"/>
                </a:cubicBezTo>
                <a:cubicBezTo>
                  <a:pt x="9178343" y="5962548"/>
                  <a:pt x="9179281" y="5962548"/>
                  <a:pt x="9181156" y="5962548"/>
                </a:cubicBezTo>
                <a:cubicBezTo>
                  <a:pt x="9182094" y="5962548"/>
                  <a:pt x="9183969" y="5962548"/>
                  <a:pt x="9184907" y="5962548"/>
                </a:cubicBezTo>
                <a:cubicBezTo>
                  <a:pt x="9185844" y="5962548"/>
                  <a:pt x="9186782" y="5961609"/>
                  <a:pt x="9187720" y="5961609"/>
                </a:cubicBezTo>
                <a:cubicBezTo>
                  <a:pt x="9188657" y="5961609"/>
                  <a:pt x="9189595" y="5960671"/>
                  <a:pt x="9189595" y="5960671"/>
                </a:cubicBezTo>
                <a:cubicBezTo>
                  <a:pt x="9189595" y="5959732"/>
                  <a:pt x="9189595" y="5959732"/>
                  <a:pt x="9189595" y="5958793"/>
                </a:cubicBezTo>
                <a:lnTo>
                  <a:pt x="9189595" y="5866806"/>
                </a:lnTo>
                <a:cubicBezTo>
                  <a:pt x="9189595" y="5864929"/>
                  <a:pt x="9189595" y="5863990"/>
                  <a:pt x="9188657" y="5863051"/>
                </a:cubicBezTo>
                <a:cubicBezTo>
                  <a:pt x="9187720" y="5862113"/>
                  <a:pt x="9185844" y="5861174"/>
                  <a:pt x="9183969" y="5861174"/>
                </a:cubicBezTo>
                <a:lnTo>
                  <a:pt x="9183969" y="5860235"/>
                </a:lnTo>
                <a:lnTo>
                  <a:pt x="9123958" y="5860235"/>
                </a:lnTo>
                <a:lnTo>
                  <a:pt x="9123958" y="5837708"/>
                </a:lnTo>
                <a:cubicBezTo>
                  <a:pt x="9123958" y="5837708"/>
                  <a:pt x="9123958" y="5836769"/>
                  <a:pt x="9123958" y="5836769"/>
                </a:cubicBezTo>
                <a:cubicBezTo>
                  <a:pt x="9123958" y="5836769"/>
                  <a:pt x="9123958" y="5836769"/>
                  <a:pt x="9123021" y="5835831"/>
                </a:cubicBezTo>
                <a:cubicBezTo>
                  <a:pt x="9122083" y="5834892"/>
                  <a:pt x="9121145" y="5834892"/>
                  <a:pt x="9120208" y="5834892"/>
                </a:cubicBezTo>
                <a:cubicBezTo>
                  <a:pt x="9118333" y="5834892"/>
                  <a:pt x="9117395" y="5834892"/>
                  <a:pt x="9115519" y="5834892"/>
                </a:cubicBezTo>
                <a:cubicBezTo>
                  <a:pt x="9114582" y="5834892"/>
                  <a:pt x="9112706" y="5834892"/>
                  <a:pt x="9111769" y="5834892"/>
                </a:cubicBezTo>
                <a:close/>
                <a:moveTo>
                  <a:pt x="7427723" y="5828322"/>
                </a:moveTo>
                <a:cubicBezTo>
                  <a:pt x="7426785" y="5829261"/>
                  <a:pt x="7425848" y="5829261"/>
                  <a:pt x="7424910" y="5829261"/>
                </a:cubicBezTo>
                <a:cubicBezTo>
                  <a:pt x="7423972" y="5829261"/>
                  <a:pt x="7423035" y="5830199"/>
                  <a:pt x="7423035" y="5830199"/>
                </a:cubicBezTo>
                <a:cubicBezTo>
                  <a:pt x="7423035" y="5831138"/>
                  <a:pt x="7423035" y="5831138"/>
                  <a:pt x="7423035" y="5832077"/>
                </a:cubicBezTo>
                <a:lnTo>
                  <a:pt x="7423035" y="5859297"/>
                </a:lnTo>
                <a:lnTo>
                  <a:pt x="7376151" y="5859297"/>
                </a:lnTo>
                <a:lnTo>
                  <a:pt x="7376151" y="5836770"/>
                </a:lnTo>
                <a:cubicBezTo>
                  <a:pt x="7376151" y="5836770"/>
                  <a:pt x="7376151" y="5835831"/>
                  <a:pt x="7376151" y="5835831"/>
                </a:cubicBezTo>
                <a:cubicBezTo>
                  <a:pt x="7376151" y="5835831"/>
                  <a:pt x="7376151" y="5835831"/>
                  <a:pt x="7375214" y="5834893"/>
                </a:cubicBezTo>
                <a:cubicBezTo>
                  <a:pt x="7374276" y="5833954"/>
                  <a:pt x="7373338" y="5833954"/>
                  <a:pt x="7372401" y="5833954"/>
                </a:cubicBezTo>
                <a:cubicBezTo>
                  <a:pt x="7370525" y="5833954"/>
                  <a:pt x="7369588" y="5833954"/>
                  <a:pt x="7367712" y="5833954"/>
                </a:cubicBezTo>
                <a:cubicBezTo>
                  <a:pt x="7366775" y="5833954"/>
                  <a:pt x="7364899" y="5833954"/>
                  <a:pt x="7363962" y="5833954"/>
                </a:cubicBezTo>
                <a:cubicBezTo>
                  <a:pt x="7363024" y="5833954"/>
                  <a:pt x="7361149" y="5834893"/>
                  <a:pt x="7361149" y="5834893"/>
                </a:cubicBezTo>
                <a:cubicBezTo>
                  <a:pt x="7361149" y="5834893"/>
                  <a:pt x="7360211" y="5835831"/>
                  <a:pt x="7360211" y="5835831"/>
                </a:cubicBezTo>
                <a:cubicBezTo>
                  <a:pt x="7360211" y="5835831"/>
                  <a:pt x="7360211" y="5835831"/>
                  <a:pt x="7360211" y="5836770"/>
                </a:cubicBezTo>
                <a:lnTo>
                  <a:pt x="7360211" y="5859297"/>
                </a:lnTo>
                <a:lnTo>
                  <a:pt x="7347084" y="5859297"/>
                </a:lnTo>
                <a:cubicBezTo>
                  <a:pt x="7346146" y="5859297"/>
                  <a:pt x="7345208" y="5859297"/>
                  <a:pt x="7345208" y="5859297"/>
                </a:cubicBezTo>
                <a:cubicBezTo>
                  <a:pt x="7345208" y="5859297"/>
                  <a:pt x="7344271" y="5859297"/>
                  <a:pt x="7344271" y="5860236"/>
                </a:cubicBezTo>
                <a:cubicBezTo>
                  <a:pt x="7343333" y="5860236"/>
                  <a:pt x="7343333" y="5861175"/>
                  <a:pt x="7343333" y="5862113"/>
                </a:cubicBezTo>
                <a:cubicBezTo>
                  <a:pt x="7343333" y="5863052"/>
                  <a:pt x="7343333" y="5864929"/>
                  <a:pt x="7343333" y="5865868"/>
                </a:cubicBezTo>
                <a:cubicBezTo>
                  <a:pt x="7343333" y="5868684"/>
                  <a:pt x="7343333" y="5870561"/>
                  <a:pt x="7344271" y="5871500"/>
                </a:cubicBezTo>
                <a:cubicBezTo>
                  <a:pt x="7345208" y="5872438"/>
                  <a:pt x="7346146" y="5873377"/>
                  <a:pt x="7347084" y="5873377"/>
                </a:cubicBezTo>
                <a:lnTo>
                  <a:pt x="7360211" y="5873377"/>
                </a:lnTo>
                <a:lnTo>
                  <a:pt x="7360211" y="5928757"/>
                </a:lnTo>
                <a:cubicBezTo>
                  <a:pt x="7360211" y="5934389"/>
                  <a:pt x="7361149" y="5939082"/>
                  <a:pt x="7362086" y="5942837"/>
                </a:cubicBezTo>
                <a:cubicBezTo>
                  <a:pt x="7363024" y="5947530"/>
                  <a:pt x="7364899" y="5950346"/>
                  <a:pt x="7366775" y="5953162"/>
                </a:cubicBezTo>
                <a:cubicBezTo>
                  <a:pt x="7368650" y="5955978"/>
                  <a:pt x="7371463" y="5957855"/>
                  <a:pt x="7375214" y="5958794"/>
                </a:cubicBezTo>
                <a:cubicBezTo>
                  <a:pt x="7378027" y="5959732"/>
                  <a:pt x="7382715" y="5960671"/>
                  <a:pt x="7387403" y="5960671"/>
                </a:cubicBezTo>
                <a:cubicBezTo>
                  <a:pt x="7389279" y="5960671"/>
                  <a:pt x="7390216" y="5960671"/>
                  <a:pt x="7392092" y="5960671"/>
                </a:cubicBezTo>
                <a:cubicBezTo>
                  <a:pt x="7393967" y="5960671"/>
                  <a:pt x="7394905" y="5959732"/>
                  <a:pt x="7396780" y="5959732"/>
                </a:cubicBezTo>
                <a:cubicBezTo>
                  <a:pt x="7398655" y="5959732"/>
                  <a:pt x="7399593" y="5958794"/>
                  <a:pt x="7400531" y="5958794"/>
                </a:cubicBezTo>
                <a:cubicBezTo>
                  <a:pt x="7402406" y="5958794"/>
                  <a:pt x="7402406" y="5957855"/>
                  <a:pt x="7403344" y="5957855"/>
                </a:cubicBezTo>
                <a:cubicBezTo>
                  <a:pt x="7403344" y="5957855"/>
                  <a:pt x="7404281" y="5956917"/>
                  <a:pt x="7404281" y="5956917"/>
                </a:cubicBezTo>
                <a:cubicBezTo>
                  <a:pt x="7405219" y="5955978"/>
                  <a:pt x="7405219" y="5955978"/>
                  <a:pt x="7405219" y="5955039"/>
                </a:cubicBezTo>
                <a:cubicBezTo>
                  <a:pt x="7405219" y="5954101"/>
                  <a:pt x="7405219" y="5954101"/>
                  <a:pt x="7405219" y="5953162"/>
                </a:cubicBezTo>
                <a:cubicBezTo>
                  <a:pt x="7405219" y="5952223"/>
                  <a:pt x="7405219" y="5951285"/>
                  <a:pt x="7405219" y="5950346"/>
                </a:cubicBezTo>
                <a:cubicBezTo>
                  <a:pt x="7405219" y="5949407"/>
                  <a:pt x="7405219" y="5948469"/>
                  <a:pt x="7405219" y="5947530"/>
                </a:cubicBezTo>
                <a:cubicBezTo>
                  <a:pt x="7404281" y="5946591"/>
                  <a:pt x="7404281" y="5946591"/>
                  <a:pt x="7404281" y="5945653"/>
                </a:cubicBezTo>
                <a:cubicBezTo>
                  <a:pt x="7404281" y="5945653"/>
                  <a:pt x="7403344" y="5944714"/>
                  <a:pt x="7403344" y="5944714"/>
                </a:cubicBezTo>
                <a:cubicBezTo>
                  <a:pt x="7403344" y="5944714"/>
                  <a:pt x="7402406" y="5944714"/>
                  <a:pt x="7402406" y="5944714"/>
                </a:cubicBezTo>
                <a:cubicBezTo>
                  <a:pt x="7401468" y="5944714"/>
                  <a:pt x="7401468" y="5945653"/>
                  <a:pt x="7400531" y="5945653"/>
                </a:cubicBezTo>
                <a:cubicBezTo>
                  <a:pt x="7399593" y="5945653"/>
                  <a:pt x="7398655" y="5946591"/>
                  <a:pt x="7397718" y="5946591"/>
                </a:cubicBezTo>
                <a:cubicBezTo>
                  <a:pt x="7396780" y="5946591"/>
                  <a:pt x="7394905" y="5947530"/>
                  <a:pt x="7393967" y="5947530"/>
                </a:cubicBezTo>
                <a:cubicBezTo>
                  <a:pt x="7392092" y="5948469"/>
                  <a:pt x="7391154" y="5948469"/>
                  <a:pt x="7389279" y="5948469"/>
                </a:cubicBezTo>
                <a:cubicBezTo>
                  <a:pt x="7384590" y="5948469"/>
                  <a:pt x="7380840" y="5947530"/>
                  <a:pt x="7378964" y="5943775"/>
                </a:cubicBezTo>
                <a:cubicBezTo>
                  <a:pt x="7377089" y="5940021"/>
                  <a:pt x="7376151" y="5935328"/>
                  <a:pt x="7376151" y="5928757"/>
                </a:cubicBezTo>
                <a:lnTo>
                  <a:pt x="7376151" y="5876193"/>
                </a:lnTo>
                <a:lnTo>
                  <a:pt x="7423035" y="5876193"/>
                </a:lnTo>
                <a:lnTo>
                  <a:pt x="7423035" y="5931573"/>
                </a:lnTo>
                <a:cubicBezTo>
                  <a:pt x="7423035" y="5937205"/>
                  <a:pt x="7423972" y="5941898"/>
                  <a:pt x="7424910" y="5945653"/>
                </a:cubicBezTo>
                <a:cubicBezTo>
                  <a:pt x="7425848" y="5950346"/>
                  <a:pt x="7427723" y="5953162"/>
                  <a:pt x="7429598" y="5955978"/>
                </a:cubicBezTo>
                <a:cubicBezTo>
                  <a:pt x="7431474" y="5958794"/>
                  <a:pt x="7434287" y="5960671"/>
                  <a:pt x="7438037" y="5961610"/>
                </a:cubicBezTo>
                <a:cubicBezTo>
                  <a:pt x="7441788" y="5962548"/>
                  <a:pt x="7446476" y="5963487"/>
                  <a:pt x="7451165" y="5963487"/>
                </a:cubicBezTo>
                <a:cubicBezTo>
                  <a:pt x="7453040" y="5963487"/>
                  <a:pt x="7453978" y="5963487"/>
                  <a:pt x="7455853" y="5963487"/>
                </a:cubicBezTo>
                <a:cubicBezTo>
                  <a:pt x="7457728" y="5963487"/>
                  <a:pt x="7458666" y="5962548"/>
                  <a:pt x="7460541" y="5962548"/>
                </a:cubicBezTo>
                <a:cubicBezTo>
                  <a:pt x="7462417" y="5962548"/>
                  <a:pt x="7463354" y="5962548"/>
                  <a:pt x="7464292" y="5961610"/>
                </a:cubicBezTo>
                <a:cubicBezTo>
                  <a:pt x="7465229" y="5960671"/>
                  <a:pt x="7466167" y="5960671"/>
                  <a:pt x="7467105" y="5959732"/>
                </a:cubicBezTo>
                <a:cubicBezTo>
                  <a:pt x="7467105" y="5958794"/>
                  <a:pt x="7468043" y="5957855"/>
                  <a:pt x="7468043" y="5956917"/>
                </a:cubicBezTo>
                <a:cubicBezTo>
                  <a:pt x="7468043" y="5955978"/>
                  <a:pt x="7468043" y="5954101"/>
                  <a:pt x="7468043" y="5952223"/>
                </a:cubicBezTo>
                <a:cubicBezTo>
                  <a:pt x="7468043" y="5951285"/>
                  <a:pt x="7468043" y="5949407"/>
                  <a:pt x="7468980" y="5947530"/>
                </a:cubicBezTo>
                <a:cubicBezTo>
                  <a:pt x="7468043" y="5946591"/>
                  <a:pt x="7468043" y="5946591"/>
                  <a:pt x="7468043" y="5945653"/>
                </a:cubicBezTo>
                <a:cubicBezTo>
                  <a:pt x="7468043" y="5945653"/>
                  <a:pt x="7467105" y="5944714"/>
                  <a:pt x="7467105" y="5944714"/>
                </a:cubicBezTo>
                <a:cubicBezTo>
                  <a:pt x="7467105" y="5944714"/>
                  <a:pt x="7466167" y="5944714"/>
                  <a:pt x="7466167" y="5944714"/>
                </a:cubicBezTo>
                <a:cubicBezTo>
                  <a:pt x="7465229" y="5944714"/>
                  <a:pt x="7465229" y="5945653"/>
                  <a:pt x="7464292" y="5945653"/>
                </a:cubicBezTo>
                <a:cubicBezTo>
                  <a:pt x="7463354" y="5945653"/>
                  <a:pt x="7462417" y="5946591"/>
                  <a:pt x="7461479" y="5946591"/>
                </a:cubicBezTo>
                <a:cubicBezTo>
                  <a:pt x="7460541" y="5946591"/>
                  <a:pt x="7459604" y="5946591"/>
                  <a:pt x="7457728" y="5947530"/>
                </a:cubicBezTo>
                <a:cubicBezTo>
                  <a:pt x="7455853" y="5948469"/>
                  <a:pt x="7454915" y="5948469"/>
                  <a:pt x="7453040" y="5948469"/>
                </a:cubicBezTo>
                <a:cubicBezTo>
                  <a:pt x="7448352" y="5948469"/>
                  <a:pt x="7444601" y="5947530"/>
                  <a:pt x="7442726" y="5943775"/>
                </a:cubicBezTo>
                <a:cubicBezTo>
                  <a:pt x="7440850" y="5940021"/>
                  <a:pt x="7439913" y="5935328"/>
                  <a:pt x="7439913" y="5928757"/>
                </a:cubicBezTo>
                <a:lnTo>
                  <a:pt x="7439913" y="5873377"/>
                </a:lnTo>
                <a:lnTo>
                  <a:pt x="7464292" y="5873377"/>
                </a:lnTo>
                <a:cubicBezTo>
                  <a:pt x="7465229" y="5873377"/>
                  <a:pt x="7466167" y="5872438"/>
                  <a:pt x="7467105" y="5871500"/>
                </a:cubicBezTo>
                <a:cubicBezTo>
                  <a:pt x="7468043" y="5870561"/>
                  <a:pt x="7468043" y="5868684"/>
                  <a:pt x="7468043" y="5865868"/>
                </a:cubicBezTo>
                <a:cubicBezTo>
                  <a:pt x="7468043" y="5863991"/>
                  <a:pt x="7468043" y="5863052"/>
                  <a:pt x="7468043" y="5862113"/>
                </a:cubicBezTo>
                <a:cubicBezTo>
                  <a:pt x="7468043" y="5861175"/>
                  <a:pt x="7467105" y="5861175"/>
                  <a:pt x="7467105" y="5860236"/>
                </a:cubicBezTo>
                <a:cubicBezTo>
                  <a:pt x="7467105" y="5860236"/>
                  <a:pt x="7467105" y="5859297"/>
                  <a:pt x="7466167" y="5859297"/>
                </a:cubicBezTo>
                <a:cubicBezTo>
                  <a:pt x="7465229" y="5859297"/>
                  <a:pt x="7465229" y="5859297"/>
                  <a:pt x="7464292" y="5859297"/>
                </a:cubicBezTo>
                <a:lnTo>
                  <a:pt x="7439913" y="5859297"/>
                </a:lnTo>
                <a:lnTo>
                  <a:pt x="7439913" y="5832077"/>
                </a:lnTo>
                <a:cubicBezTo>
                  <a:pt x="7439913" y="5831138"/>
                  <a:pt x="7439913" y="5830199"/>
                  <a:pt x="7439913" y="5830199"/>
                </a:cubicBezTo>
                <a:cubicBezTo>
                  <a:pt x="7438975" y="5830199"/>
                  <a:pt x="7438975" y="5830199"/>
                  <a:pt x="7438037" y="5829261"/>
                </a:cubicBezTo>
                <a:cubicBezTo>
                  <a:pt x="7437100" y="5828322"/>
                  <a:pt x="7436162" y="5828322"/>
                  <a:pt x="7435224" y="5828322"/>
                </a:cubicBezTo>
                <a:cubicBezTo>
                  <a:pt x="7434287" y="5828322"/>
                  <a:pt x="7432411" y="5828322"/>
                  <a:pt x="7431474" y="5828322"/>
                </a:cubicBezTo>
                <a:cubicBezTo>
                  <a:pt x="7430536" y="5828322"/>
                  <a:pt x="7428661" y="5828322"/>
                  <a:pt x="7427723" y="5828322"/>
                </a:cubicBezTo>
                <a:close/>
                <a:moveTo>
                  <a:pt x="7257068" y="5824567"/>
                </a:moveTo>
                <a:cubicBezTo>
                  <a:pt x="7255192" y="5824567"/>
                  <a:pt x="7254255" y="5825506"/>
                  <a:pt x="7252379" y="5826444"/>
                </a:cubicBezTo>
                <a:cubicBezTo>
                  <a:pt x="7251442" y="5827383"/>
                  <a:pt x="7250504" y="5829260"/>
                  <a:pt x="7250504" y="5832076"/>
                </a:cubicBezTo>
                <a:lnTo>
                  <a:pt x="7250504" y="5954100"/>
                </a:lnTo>
                <a:cubicBezTo>
                  <a:pt x="7250504" y="5956916"/>
                  <a:pt x="7250504" y="5958793"/>
                  <a:pt x="7252379" y="5959732"/>
                </a:cubicBezTo>
                <a:cubicBezTo>
                  <a:pt x="7254255" y="5960671"/>
                  <a:pt x="7255192" y="5961609"/>
                  <a:pt x="7257068" y="5961609"/>
                </a:cubicBezTo>
                <a:lnTo>
                  <a:pt x="7322704" y="5961609"/>
                </a:lnTo>
                <a:cubicBezTo>
                  <a:pt x="7323642" y="5961609"/>
                  <a:pt x="7324579" y="5961609"/>
                  <a:pt x="7324579" y="5961609"/>
                </a:cubicBezTo>
                <a:cubicBezTo>
                  <a:pt x="7324579" y="5961609"/>
                  <a:pt x="7324579" y="5961609"/>
                  <a:pt x="7325517" y="5960671"/>
                </a:cubicBezTo>
                <a:cubicBezTo>
                  <a:pt x="7326455" y="5959732"/>
                  <a:pt x="7326455" y="5958793"/>
                  <a:pt x="7326455" y="5957855"/>
                </a:cubicBezTo>
                <a:cubicBezTo>
                  <a:pt x="7326455" y="5956916"/>
                  <a:pt x="7326455" y="5955039"/>
                  <a:pt x="7326455" y="5954100"/>
                </a:cubicBezTo>
                <a:cubicBezTo>
                  <a:pt x="7326455" y="5953162"/>
                  <a:pt x="7327393" y="5947530"/>
                  <a:pt x="7327393" y="5946591"/>
                </a:cubicBezTo>
                <a:cubicBezTo>
                  <a:pt x="7327393" y="5945652"/>
                  <a:pt x="7326455" y="5944714"/>
                  <a:pt x="7326455" y="5944714"/>
                </a:cubicBezTo>
                <a:cubicBezTo>
                  <a:pt x="7326455" y="5944714"/>
                  <a:pt x="7325517" y="5943775"/>
                  <a:pt x="7325517" y="5943775"/>
                </a:cubicBezTo>
                <a:cubicBezTo>
                  <a:pt x="7324579" y="5943775"/>
                  <a:pt x="7324579" y="5943775"/>
                  <a:pt x="7323642" y="5943775"/>
                </a:cubicBezTo>
                <a:lnTo>
                  <a:pt x="7269257" y="5943775"/>
                </a:lnTo>
                <a:lnTo>
                  <a:pt x="7269257" y="5894965"/>
                </a:lnTo>
                <a:lnTo>
                  <a:pt x="7315203" y="5894965"/>
                </a:lnTo>
                <a:cubicBezTo>
                  <a:pt x="7316141" y="5894965"/>
                  <a:pt x="7317078" y="5894965"/>
                  <a:pt x="7317078" y="5894965"/>
                </a:cubicBezTo>
                <a:cubicBezTo>
                  <a:pt x="7317078" y="5894965"/>
                  <a:pt x="7317078" y="5894027"/>
                  <a:pt x="7318016" y="5894027"/>
                </a:cubicBezTo>
                <a:cubicBezTo>
                  <a:pt x="7318954" y="5894027"/>
                  <a:pt x="7318954" y="5893088"/>
                  <a:pt x="7318954" y="5892150"/>
                </a:cubicBezTo>
                <a:cubicBezTo>
                  <a:pt x="7318954" y="5892150"/>
                  <a:pt x="7318954" y="5890272"/>
                  <a:pt x="7318954" y="5889334"/>
                </a:cubicBezTo>
                <a:cubicBezTo>
                  <a:pt x="7318954" y="5887456"/>
                  <a:pt x="7318954" y="5886518"/>
                  <a:pt x="7318954" y="5885579"/>
                </a:cubicBezTo>
                <a:cubicBezTo>
                  <a:pt x="7318954" y="5884640"/>
                  <a:pt x="7318016" y="5884640"/>
                  <a:pt x="7318016" y="5883702"/>
                </a:cubicBezTo>
                <a:cubicBezTo>
                  <a:pt x="7318016" y="5883702"/>
                  <a:pt x="7317078" y="5882763"/>
                  <a:pt x="7317078" y="5882763"/>
                </a:cubicBezTo>
                <a:cubicBezTo>
                  <a:pt x="7316141" y="5881824"/>
                  <a:pt x="7316141" y="5881824"/>
                  <a:pt x="7315203" y="5881824"/>
                </a:cubicBezTo>
                <a:lnTo>
                  <a:pt x="7269257" y="5881824"/>
                </a:lnTo>
                <a:lnTo>
                  <a:pt x="7269257" y="5838647"/>
                </a:lnTo>
                <a:lnTo>
                  <a:pt x="7321767" y="5838647"/>
                </a:lnTo>
                <a:cubicBezTo>
                  <a:pt x="7322704" y="5838647"/>
                  <a:pt x="7323642" y="5838647"/>
                  <a:pt x="7323642" y="5838647"/>
                </a:cubicBezTo>
                <a:cubicBezTo>
                  <a:pt x="7323642" y="5838647"/>
                  <a:pt x="7324579" y="5838647"/>
                  <a:pt x="7324579" y="5837708"/>
                </a:cubicBezTo>
                <a:cubicBezTo>
                  <a:pt x="7325517" y="5837708"/>
                  <a:pt x="7325517" y="5836769"/>
                  <a:pt x="7325517" y="5835831"/>
                </a:cubicBezTo>
                <a:cubicBezTo>
                  <a:pt x="7325517" y="5834892"/>
                  <a:pt x="7325517" y="5833015"/>
                  <a:pt x="7325517" y="5832076"/>
                </a:cubicBezTo>
                <a:cubicBezTo>
                  <a:pt x="7325517" y="5830199"/>
                  <a:pt x="7325517" y="5829260"/>
                  <a:pt x="7325517" y="5828322"/>
                </a:cubicBezTo>
                <a:cubicBezTo>
                  <a:pt x="7325517" y="5827383"/>
                  <a:pt x="7324579" y="5826444"/>
                  <a:pt x="7324579" y="5825506"/>
                </a:cubicBezTo>
                <a:cubicBezTo>
                  <a:pt x="7324579" y="5825506"/>
                  <a:pt x="7323642" y="5824567"/>
                  <a:pt x="7323642" y="5824567"/>
                </a:cubicBezTo>
                <a:cubicBezTo>
                  <a:pt x="7322704" y="5824567"/>
                  <a:pt x="7322704" y="5824567"/>
                  <a:pt x="7321767" y="5824567"/>
                </a:cubicBezTo>
                <a:close/>
                <a:moveTo>
                  <a:pt x="10995539" y="5822690"/>
                </a:moveTo>
                <a:cubicBezTo>
                  <a:pt x="10991788" y="5822690"/>
                  <a:pt x="10988975" y="5823629"/>
                  <a:pt x="10988037" y="5824567"/>
                </a:cubicBezTo>
                <a:cubicBezTo>
                  <a:pt x="10987099" y="5826445"/>
                  <a:pt x="10986162" y="5829261"/>
                  <a:pt x="10986162" y="5833015"/>
                </a:cubicBezTo>
                <a:cubicBezTo>
                  <a:pt x="10986162" y="5836770"/>
                  <a:pt x="10987099" y="5839586"/>
                  <a:pt x="10988037" y="5840524"/>
                </a:cubicBezTo>
                <a:cubicBezTo>
                  <a:pt x="10988975" y="5841463"/>
                  <a:pt x="10991788" y="5842402"/>
                  <a:pt x="10995539" y="5842402"/>
                </a:cubicBezTo>
                <a:cubicBezTo>
                  <a:pt x="10999289" y="5842402"/>
                  <a:pt x="11001164" y="5842402"/>
                  <a:pt x="11003040" y="5840524"/>
                </a:cubicBezTo>
                <a:cubicBezTo>
                  <a:pt x="11003977" y="5839586"/>
                  <a:pt x="11004915" y="5836770"/>
                  <a:pt x="11004915" y="5833015"/>
                </a:cubicBezTo>
                <a:cubicBezTo>
                  <a:pt x="11004915" y="5829261"/>
                  <a:pt x="11004915" y="5827383"/>
                  <a:pt x="11003040" y="5824567"/>
                </a:cubicBezTo>
                <a:cubicBezTo>
                  <a:pt x="11002102" y="5823629"/>
                  <a:pt x="10999289" y="5822690"/>
                  <a:pt x="10995539" y="5822690"/>
                </a:cubicBezTo>
                <a:close/>
                <a:moveTo>
                  <a:pt x="10958969" y="5822690"/>
                </a:moveTo>
                <a:cubicBezTo>
                  <a:pt x="10955219" y="5822690"/>
                  <a:pt x="10952406" y="5822690"/>
                  <a:pt x="10951468" y="5824567"/>
                </a:cubicBezTo>
                <a:cubicBezTo>
                  <a:pt x="10950530" y="5826445"/>
                  <a:pt x="10949593" y="5829261"/>
                  <a:pt x="10949593" y="5833015"/>
                </a:cubicBezTo>
                <a:cubicBezTo>
                  <a:pt x="10949593" y="5836770"/>
                  <a:pt x="10950530" y="5839586"/>
                  <a:pt x="10951468" y="5840524"/>
                </a:cubicBezTo>
                <a:cubicBezTo>
                  <a:pt x="10952406" y="5841463"/>
                  <a:pt x="10955219" y="5842402"/>
                  <a:pt x="10958969" y="5842402"/>
                </a:cubicBezTo>
                <a:cubicBezTo>
                  <a:pt x="10962720" y="5842402"/>
                  <a:pt x="10965533" y="5842402"/>
                  <a:pt x="10966471" y="5840524"/>
                </a:cubicBezTo>
                <a:cubicBezTo>
                  <a:pt x="10967409" y="5839586"/>
                  <a:pt x="10968346" y="5836770"/>
                  <a:pt x="10968346" y="5833015"/>
                </a:cubicBezTo>
                <a:cubicBezTo>
                  <a:pt x="10968346" y="5829261"/>
                  <a:pt x="10967409" y="5827383"/>
                  <a:pt x="10966471" y="5824567"/>
                </a:cubicBezTo>
                <a:cubicBezTo>
                  <a:pt x="10965533" y="5823629"/>
                  <a:pt x="10962720" y="5822690"/>
                  <a:pt x="10958969" y="5822690"/>
                </a:cubicBezTo>
                <a:close/>
                <a:moveTo>
                  <a:pt x="9181156" y="5821751"/>
                </a:moveTo>
                <a:cubicBezTo>
                  <a:pt x="9177405" y="5821751"/>
                  <a:pt x="9174592" y="5821751"/>
                  <a:pt x="9172717" y="5823628"/>
                </a:cubicBezTo>
                <a:cubicBezTo>
                  <a:pt x="9171779" y="5825506"/>
                  <a:pt x="9170842" y="5828322"/>
                  <a:pt x="9170842" y="5832076"/>
                </a:cubicBezTo>
                <a:cubicBezTo>
                  <a:pt x="9170842" y="5836769"/>
                  <a:pt x="9170842" y="5838647"/>
                  <a:pt x="9172717" y="5840524"/>
                </a:cubicBezTo>
                <a:cubicBezTo>
                  <a:pt x="9174592" y="5841463"/>
                  <a:pt x="9177405" y="5842401"/>
                  <a:pt x="9181156" y="5842401"/>
                </a:cubicBezTo>
                <a:cubicBezTo>
                  <a:pt x="9184907" y="5842401"/>
                  <a:pt x="9188657" y="5842401"/>
                  <a:pt x="9189595" y="5840524"/>
                </a:cubicBezTo>
                <a:cubicBezTo>
                  <a:pt x="9190533" y="5838647"/>
                  <a:pt x="9191470" y="5835831"/>
                  <a:pt x="9191470" y="5832076"/>
                </a:cubicBezTo>
                <a:cubicBezTo>
                  <a:pt x="9191470" y="5828322"/>
                  <a:pt x="9190533" y="5825506"/>
                  <a:pt x="9189595" y="5823628"/>
                </a:cubicBezTo>
                <a:cubicBezTo>
                  <a:pt x="9187720" y="5822690"/>
                  <a:pt x="9184907" y="5821751"/>
                  <a:pt x="9181156" y="5821751"/>
                </a:cubicBezTo>
                <a:close/>
                <a:moveTo>
                  <a:pt x="8519165" y="5821751"/>
                </a:moveTo>
                <a:cubicBezTo>
                  <a:pt x="8515414" y="5821751"/>
                  <a:pt x="8512602" y="5821751"/>
                  <a:pt x="8510726" y="5823628"/>
                </a:cubicBezTo>
                <a:cubicBezTo>
                  <a:pt x="8509788" y="5825506"/>
                  <a:pt x="8508851" y="5828322"/>
                  <a:pt x="8508851" y="5832076"/>
                </a:cubicBezTo>
                <a:cubicBezTo>
                  <a:pt x="8508851" y="5836769"/>
                  <a:pt x="8508851" y="5838647"/>
                  <a:pt x="8510726" y="5840524"/>
                </a:cubicBezTo>
                <a:cubicBezTo>
                  <a:pt x="8512602" y="5841463"/>
                  <a:pt x="8515414" y="5842401"/>
                  <a:pt x="8519165" y="5842401"/>
                </a:cubicBezTo>
                <a:cubicBezTo>
                  <a:pt x="8522916" y="5842401"/>
                  <a:pt x="8525729" y="5842401"/>
                  <a:pt x="8527604" y="5840524"/>
                </a:cubicBezTo>
                <a:cubicBezTo>
                  <a:pt x="8528542" y="5838647"/>
                  <a:pt x="8529479" y="5835831"/>
                  <a:pt x="8529479" y="5832076"/>
                </a:cubicBezTo>
                <a:cubicBezTo>
                  <a:pt x="8529479" y="5828322"/>
                  <a:pt x="8528542" y="5825506"/>
                  <a:pt x="8527604" y="5823628"/>
                </a:cubicBezTo>
                <a:cubicBezTo>
                  <a:pt x="8525729" y="5822690"/>
                  <a:pt x="8522916" y="5821751"/>
                  <a:pt x="8519165" y="5821751"/>
                </a:cubicBezTo>
                <a:close/>
                <a:moveTo>
                  <a:pt x="8165665" y="5821751"/>
                </a:moveTo>
                <a:cubicBezTo>
                  <a:pt x="8161915" y="5821751"/>
                  <a:pt x="8159102" y="5821751"/>
                  <a:pt x="8157226" y="5823628"/>
                </a:cubicBezTo>
                <a:cubicBezTo>
                  <a:pt x="8156289" y="5825506"/>
                  <a:pt x="8155351" y="5828322"/>
                  <a:pt x="8155351" y="5832076"/>
                </a:cubicBezTo>
                <a:cubicBezTo>
                  <a:pt x="8155351" y="5836769"/>
                  <a:pt x="8155351" y="5838647"/>
                  <a:pt x="8157226" y="5840524"/>
                </a:cubicBezTo>
                <a:cubicBezTo>
                  <a:pt x="8159102" y="5841463"/>
                  <a:pt x="8161915" y="5842401"/>
                  <a:pt x="8165665" y="5842401"/>
                </a:cubicBezTo>
                <a:cubicBezTo>
                  <a:pt x="8169416" y="5842401"/>
                  <a:pt x="8172229" y="5842401"/>
                  <a:pt x="8174104" y="5840524"/>
                </a:cubicBezTo>
                <a:cubicBezTo>
                  <a:pt x="8175042" y="5838647"/>
                  <a:pt x="8175980" y="5835831"/>
                  <a:pt x="8175980" y="5832076"/>
                </a:cubicBezTo>
                <a:cubicBezTo>
                  <a:pt x="8175980" y="5828322"/>
                  <a:pt x="8175042" y="5825506"/>
                  <a:pt x="8174104" y="5823628"/>
                </a:cubicBezTo>
                <a:cubicBezTo>
                  <a:pt x="8172229" y="5822690"/>
                  <a:pt x="8169416" y="5821751"/>
                  <a:pt x="8165665" y="5821751"/>
                </a:cubicBezTo>
                <a:close/>
                <a:moveTo>
                  <a:pt x="11389358" y="5819874"/>
                </a:moveTo>
                <a:cubicBezTo>
                  <a:pt x="11393108" y="5819874"/>
                  <a:pt x="11395921" y="5820813"/>
                  <a:pt x="11396859" y="5822690"/>
                </a:cubicBezTo>
                <a:cubicBezTo>
                  <a:pt x="11397797" y="5824567"/>
                  <a:pt x="11398735" y="5827383"/>
                  <a:pt x="11398735" y="5830199"/>
                </a:cubicBezTo>
                <a:cubicBezTo>
                  <a:pt x="11398735" y="5833015"/>
                  <a:pt x="11397797" y="5834893"/>
                  <a:pt x="11395921" y="5836770"/>
                </a:cubicBezTo>
                <a:cubicBezTo>
                  <a:pt x="11394984" y="5838647"/>
                  <a:pt x="11392171" y="5839586"/>
                  <a:pt x="11389358" y="5839586"/>
                </a:cubicBezTo>
                <a:cubicBezTo>
                  <a:pt x="11385607" y="5839586"/>
                  <a:pt x="11383732" y="5838647"/>
                  <a:pt x="11381856" y="5836770"/>
                </a:cubicBezTo>
                <a:cubicBezTo>
                  <a:pt x="11380919" y="5834893"/>
                  <a:pt x="11379981" y="5832077"/>
                  <a:pt x="11379981" y="5829261"/>
                </a:cubicBezTo>
                <a:cubicBezTo>
                  <a:pt x="11379981" y="5826445"/>
                  <a:pt x="11380919" y="5824567"/>
                  <a:pt x="11382794" y="5822690"/>
                </a:cubicBezTo>
                <a:cubicBezTo>
                  <a:pt x="11383732" y="5820813"/>
                  <a:pt x="11386544" y="5819874"/>
                  <a:pt x="11389358" y="5819874"/>
                </a:cubicBezTo>
                <a:close/>
                <a:moveTo>
                  <a:pt x="11118372" y="5814242"/>
                </a:moveTo>
                <a:cubicBezTo>
                  <a:pt x="11117435" y="5815181"/>
                  <a:pt x="11116497" y="5815181"/>
                  <a:pt x="11115559" y="5815181"/>
                </a:cubicBezTo>
                <a:cubicBezTo>
                  <a:pt x="11114621" y="5815181"/>
                  <a:pt x="11113684" y="5815181"/>
                  <a:pt x="11113684" y="5816119"/>
                </a:cubicBezTo>
                <a:cubicBezTo>
                  <a:pt x="11113684" y="5817058"/>
                  <a:pt x="11113684" y="5817058"/>
                  <a:pt x="11113684" y="5817997"/>
                </a:cubicBezTo>
                <a:lnTo>
                  <a:pt x="11113684" y="5873377"/>
                </a:lnTo>
                <a:cubicBezTo>
                  <a:pt x="11108996" y="5868683"/>
                  <a:pt x="11104307" y="5865868"/>
                  <a:pt x="11099619" y="5863052"/>
                </a:cubicBezTo>
                <a:cubicBezTo>
                  <a:pt x="11094931" y="5860236"/>
                  <a:pt x="11090242" y="5859297"/>
                  <a:pt x="11084616" y="5859297"/>
                </a:cubicBezTo>
                <a:cubicBezTo>
                  <a:pt x="11078053" y="5859297"/>
                  <a:pt x="11071489" y="5860236"/>
                  <a:pt x="11066801" y="5863052"/>
                </a:cubicBezTo>
                <a:cubicBezTo>
                  <a:pt x="11061175" y="5864929"/>
                  <a:pt x="11056487" y="5868683"/>
                  <a:pt x="11053673" y="5873377"/>
                </a:cubicBezTo>
                <a:cubicBezTo>
                  <a:pt x="11050860" y="5878070"/>
                  <a:pt x="11048047" y="5883702"/>
                  <a:pt x="11046172" y="5890272"/>
                </a:cubicBezTo>
                <a:cubicBezTo>
                  <a:pt x="11044296" y="5896843"/>
                  <a:pt x="11043359" y="5904352"/>
                  <a:pt x="11043359" y="5912800"/>
                </a:cubicBezTo>
                <a:cubicBezTo>
                  <a:pt x="11043359" y="5919370"/>
                  <a:pt x="11044296" y="5925941"/>
                  <a:pt x="11045234" y="5932511"/>
                </a:cubicBezTo>
                <a:cubicBezTo>
                  <a:pt x="11046172" y="5938143"/>
                  <a:pt x="11048985" y="5943775"/>
                  <a:pt x="11051798" y="5948468"/>
                </a:cubicBezTo>
                <a:cubicBezTo>
                  <a:pt x="11054611" y="5953162"/>
                  <a:pt x="11059299" y="5956916"/>
                  <a:pt x="11063988" y="5959732"/>
                </a:cubicBezTo>
                <a:cubicBezTo>
                  <a:pt x="11068676" y="5962548"/>
                  <a:pt x="11075240" y="5963487"/>
                  <a:pt x="11081803" y="5963487"/>
                </a:cubicBezTo>
                <a:cubicBezTo>
                  <a:pt x="11088367" y="5963487"/>
                  <a:pt x="11093993" y="5961609"/>
                  <a:pt x="11099619" y="5958794"/>
                </a:cubicBezTo>
                <a:cubicBezTo>
                  <a:pt x="11105245" y="5955978"/>
                  <a:pt x="11110871" y="5952223"/>
                  <a:pt x="11115559" y="5946591"/>
                </a:cubicBezTo>
                <a:lnTo>
                  <a:pt x="11115559" y="5958794"/>
                </a:lnTo>
                <a:cubicBezTo>
                  <a:pt x="11115559" y="5959732"/>
                  <a:pt x="11115559" y="5960671"/>
                  <a:pt x="11115559" y="5960671"/>
                </a:cubicBezTo>
                <a:cubicBezTo>
                  <a:pt x="11115559" y="5960671"/>
                  <a:pt x="11115559" y="5961609"/>
                  <a:pt x="11116497" y="5961609"/>
                </a:cubicBezTo>
                <a:cubicBezTo>
                  <a:pt x="11117435" y="5962548"/>
                  <a:pt x="11118372" y="5962548"/>
                  <a:pt x="11119310" y="5962548"/>
                </a:cubicBezTo>
                <a:cubicBezTo>
                  <a:pt x="11120248" y="5962548"/>
                  <a:pt x="11121185" y="5962548"/>
                  <a:pt x="11123061" y="5962548"/>
                </a:cubicBezTo>
                <a:cubicBezTo>
                  <a:pt x="11124936" y="5962548"/>
                  <a:pt x="11125873" y="5962548"/>
                  <a:pt x="11126811" y="5962548"/>
                </a:cubicBezTo>
                <a:cubicBezTo>
                  <a:pt x="11128686" y="5961609"/>
                  <a:pt x="11128686" y="5961609"/>
                  <a:pt x="11129624" y="5961609"/>
                </a:cubicBezTo>
                <a:cubicBezTo>
                  <a:pt x="11129624" y="5961609"/>
                  <a:pt x="11130562" y="5960671"/>
                  <a:pt x="11130562" y="5960671"/>
                </a:cubicBezTo>
                <a:cubicBezTo>
                  <a:pt x="11130562" y="5959732"/>
                  <a:pt x="11130562" y="5959732"/>
                  <a:pt x="11130562" y="5958794"/>
                </a:cubicBezTo>
                <a:lnTo>
                  <a:pt x="11132437" y="5958794"/>
                </a:lnTo>
                <a:lnTo>
                  <a:pt x="11132437" y="5817997"/>
                </a:lnTo>
                <a:cubicBezTo>
                  <a:pt x="11132437" y="5817058"/>
                  <a:pt x="11131500" y="5816119"/>
                  <a:pt x="11131500" y="5816119"/>
                </a:cubicBezTo>
                <a:cubicBezTo>
                  <a:pt x="11130562" y="5816119"/>
                  <a:pt x="11130562" y="5816119"/>
                  <a:pt x="11129624" y="5815181"/>
                </a:cubicBezTo>
                <a:cubicBezTo>
                  <a:pt x="11128686" y="5814242"/>
                  <a:pt x="11127749" y="5814242"/>
                  <a:pt x="11126811" y="5814242"/>
                </a:cubicBezTo>
                <a:cubicBezTo>
                  <a:pt x="11124936" y="5814242"/>
                  <a:pt x="11123998" y="5814242"/>
                  <a:pt x="11122123" y="5814242"/>
                </a:cubicBezTo>
                <a:cubicBezTo>
                  <a:pt x="11121185" y="5814242"/>
                  <a:pt x="11119310" y="5814242"/>
                  <a:pt x="11118372" y="5814242"/>
                </a:cubicBezTo>
                <a:close/>
                <a:moveTo>
                  <a:pt x="10686109" y="5814242"/>
                </a:moveTo>
                <a:cubicBezTo>
                  <a:pt x="10685171" y="5815181"/>
                  <a:pt x="10684234" y="5815181"/>
                  <a:pt x="10683296" y="5815181"/>
                </a:cubicBezTo>
                <a:cubicBezTo>
                  <a:pt x="10682359" y="5815181"/>
                  <a:pt x="10681421" y="5815181"/>
                  <a:pt x="10681421" y="5816119"/>
                </a:cubicBezTo>
                <a:cubicBezTo>
                  <a:pt x="10681421" y="5817058"/>
                  <a:pt x="10681421" y="5817058"/>
                  <a:pt x="10681421" y="5817997"/>
                </a:cubicBezTo>
                <a:lnTo>
                  <a:pt x="10681421" y="5873377"/>
                </a:lnTo>
                <a:cubicBezTo>
                  <a:pt x="10676733" y="5868683"/>
                  <a:pt x="10672044" y="5865868"/>
                  <a:pt x="10667356" y="5863052"/>
                </a:cubicBezTo>
                <a:cubicBezTo>
                  <a:pt x="10662668" y="5860236"/>
                  <a:pt x="10657979" y="5859297"/>
                  <a:pt x="10652353" y="5859297"/>
                </a:cubicBezTo>
                <a:cubicBezTo>
                  <a:pt x="10645790" y="5859297"/>
                  <a:pt x="10639226" y="5860236"/>
                  <a:pt x="10634538" y="5863052"/>
                </a:cubicBezTo>
                <a:cubicBezTo>
                  <a:pt x="10628912" y="5864929"/>
                  <a:pt x="10624223" y="5868683"/>
                  <a:pt x="10621410" y="5873377"/>
                </a:cubicBezTo>
                <a:cubicBezTo>
                  <a:pt x="10618597" y="5878070"/>
                  <a:pt x="10615784" y="5883702"/>
                  <a:pt x="10613909" y="5890272"/>
                </a:cubicBezTo>
                <a:cubicBezTo>
                  <a:pt x="10612034" y="5896843"/>
                  <a:pt x="10611096" y="5904352"/>
                  <a:pt x="10611096" y="5912800"/>
                </a:cubicBezTo>
                <a:cubicBezTo>
                  <a:pt x="10611096" y="5919370"/>
                  <a:pt x="10612034" y="5925941"/>
                  <a:pt x="10612971" y="5932511"/>
                </a:cubicBezTo>
                <a:cubicBezTo>
                  <a:pt x="10613909" y="5938143"/>
                  <a:pt x="10616722" y="5943775"/>
                  <a:pt x="10619535" y="5948468"/>
                </a:cubicBezTo>
                <a:cubicBezTo>
                  <a:pt x="10622348" y="5953162"/>
                  <a:pt x="10627036" y="5956916"/>
                  <a:pt x="10631725" y="5959732"/>
                </a:cubicBezTo>
                <a:cubicBezTo>
                  <a:pt x="10636413" y="5962548"/>
                  <a:pt x="10642977" y="5963487"/>
                  <a:pt x="10649540" y="5963487"/>
                </a:cubicBezTo>
                <a:cubicBezTo>
                  <a:pt x="10656104" y="5963487"/>
                  <a:pt x="10661730" y="5961609"/>
                  <a:pt x="10667356" y="5958794"/>
                </a:cubicBezTo>
                <a:cubicBezTo>
                  <a:pt x="10672982" y="5955978"/>
                  <a:pt x="10678608" y="5952223"/>
                  <a:pt x="10683296" y="5946591"/>
                </a:cubicBezTo>
                <a:lnTo>
                  <a:pt x="10683296" y="5958794"/>
                </a:lnTo>
                <a:cubicBezTo>
                  <a:pt x="10683296" y="5959732"/>
                  <a:pt x="10683296" y="5960671"/>
                  <a:pt x="10683296" y="5960671"/>
                </a:cubicBezTo>
                <a:cubicBezTo>
                  <a:pt x="10683296" y="5960671"/>
                  <a:pt x="10683296" y="5961609"/>
                  <a:pt x="10684234" y="5961609"/>
                </a:cubicBezTo>
                <a:cubicBezTo>
                  <a:pt x="10685171" y="5962548"/>
                  <a:pt x="10686109" y="5962548"/>
                  <a:pt x="10687047" y="5962548"/>
                </a:cubicBezTo>
                <a:cubicBezTo>
                  <a:pt x="10687985" y="5962548"/>
                  <a:pt x="10688922" y="5962548"/>
                  <a:pt x="10690798" y="5962548"/>
                </a:cubicBezTo>
                <a:cubicBezTo>
                  <a:pt x="10692673" y="5962548"/>
                  <a:pt x="10693611" y="5962548"/>
                  <a:pt x="10694548" y="5962548"/>
                </a:cubicBezTo>
                <a:cubicBezTo>
                  <a:pt x="10696424" y="5961609"/>
                  <a:pt x="10696424" y="5961609"/>
                  <a:pt x="10697361" y="5961609"/>
                </a:cubicBezTo>
                <a:cubicBezTo>
                  <a:pt x="10697361" y="5961609"/>
                  <a:pt x="10698299" y="5960671"/>
                  <a:pt x="10698299" y="5960671"/>
                </a:cubicBezTo>
                <a:cubicBezTo>
                  <a:pt x="10698299" y="5959732"/>
                  <a:pt x="10698299" y="5959732"/>
                  <a:pt x="10698299" y="5958794"/>
                </a:cubicBezTo>
                <a:lnTo>
                  <a:pt x="10700174" y="5958794"/>
                </a:lnTo>
                <a:lnTo>
                  <a:pt x="10700174" y="5817997"/>
                </a:lnTo>
                <a:cubicBezTo>
                  <a:pt x="10700174" y="5817058"/>
                  <a:pt x="10699236" y="5816119"/>
                  <a:pt x="10699236" y="5816119"/>
                </a:cubicBezTo>
                <a:cubicBezTo>
                  <a:pt x="10698299" y="5816119"/>
                  <a:pt x="10698299" y="5816119"/>
                  <a:pt x="10697361" y="5815181"/>
                </a:cubicBezTo>
                <a:cubicBezTo>
                  <a:pt x="10696424" y="5814242"/>
                  <a:pt x="10695486" y="5814242"/>
                  <a:pt x="10694548" y="5814242"/>
                </a:cubicBezTo>
                <a:cubicBezTo>
                  <a:pt x="10692673" y="5814242"/>
                  <a:pt x="10691735" y="5814242"/>
                  <a:pt x="10689860" y="5814242"/>
                </a:cubicBezTo>
                <a:cubicBezTo>
                  <a:pt x="10688922" y="5814242"/>
                  <a:pt x="10687047" y="5814242"/>
                  <a:pt x="10686109" y="5814242"/>
                </a:cubicBezTo>
                <a:close/>
                <a:moveTo>
                  <a:pt x="8296001" y="5814242"/>
                </a:moveTo>
                <a:cubicBezTo>
                  <a:pt x="8295063" y="5814242"/>
                  <a:pt x="8294125" y="5815181"/>
                  <a:pt x="8293188" y="5815181"/>
                </a:cubicBezTo>
                <a:cubicBezTo>
                  <a:pt x="8293188" y="5815181"/>
                  <a:pt x="8292250" y="5816119"/>
                  <a:pt x="8292250" y="5816119"/>
                </a:cubicBezTo>
                <a:cubicBezTo>
                  <a:pt x="8292250" y="5817058"/>
                  <a:pt x="8292250" y="5817058"/>
                  <a:pt x="8292250" y="5817997"/>
                </a:cubicBezTo>
                <a:lnTo>
                  <a:pt x="8292250" y="5958794"/>
                </a:lnTo>
                <a:cubicBezTo>
                  <a:pt x="8292250" y="5959732"/>
                  <a:pt x="8292250" y="5960671"/>
                  <a:pt x="8292250" y="5960671"/>
                </a:cubicBezTo>
                <a:cubicBezTo>
                  <a:pt x="8292250" y="5960671"/>
                  <a:pt x="8292250" y="5960671"/>
                  <a:pt x="8293188" y="5961609"/>
                </a:cubicBezTo>
                <a:cubicBezTo>
                  <a:pt x="8294125" y="5962548"/>
                  <a:pt x="8295063" y="5962548"/>
                  <a:pt x="8296001" y="5962548"/>
                </a:cubicBezTo>
                <a:cubicBezTo>
                  <a:pt x="8296938" y="5962548"/>
                  <a:pt x="8297876" y="5962548"/>
                  <a:pt x="8299751" y="5962548"/>
                </a:cubicBezTo>
                <a:cubicBezTo>
                  <a:pt x="8301627" y="5962548"/>
                  <a:pt x="8303502" y="5962548"/>
                  <a:pt x="8304440" y="5962548"/>
                </a:cubicBezTo>
                <a:cubicBezTo>
                  <a:pt x="8305377" y="5962548"/>
                  <a:pt x="8306315" y="5961609"/>
                  <a:pt x="8307253" y="5961609"/>
                </a:cubicBezTo>
                <a:cubicBezTo>
                  <a:pt x="8307253" y="5961609"/>
                  <a:pt x="8308190" y="5960671"/>
                  <a:pt x="8308190" y="5960671"/>
                </a:cubicBezTo>
                <a:cubicBezTo>
                  <a:pt x="8308190" y="5959732"/>
                  <a:pt x="8308190" y="5959732"/>
                  <a:pt x="8308190" y="5958794"/>
                </a:cubicBezTo>
                <a:lnTo>
                  <a:pt x="8308190" y="5906229"/>
                </a:lnTo>
                <a:lnTo>
                  <a:pt x="8348510" y="5958794"/>
                </a:lnTo>
                <a:cubicBezTo>
                  <a:pt x="8349448" y="5959732"/>
                  <a:pt x="8349448" y="5960671"/>
                  <a:pt x="8350385" y="5960671"/>
                </a:cubicBezTo>
                <a:cubicBezTo>
                  <a:pt x="8350385" y="5960671"/>
                  <a:pt x="8351323" y="5961609"/>
                  <a:pt x="8352261" y="5961609"/>
                </a:cubicBezTo>
                <a:cubicBezTo>
                  <a:pt x="8353198" y="5962548"/>
                  <a:pt x="8354136" y="5962548"/>
                  <a:pt x="8355073" y="5962548"/>
                </a:cubicBezTo>
                <a:cubicBezTo>
                  <a:pt x="8356011" y="5962548"/>
                  <a:pt x="8357887" y="5962548"/>
                  <a:pt x="8359762" y="5962548"/>
                </a:cubicBezTo>
                <a:cubicBezTo>
                  <a:pt x="8361637" y="5962548"/>
                  <a:pt x="8363513" y="5962548"/>
                  <a:pt x="8364450" y="5962548"/>
                </a:cubicBezTo>
                <a:cubicBezTo>
                  <a:pt x="8365388" y="5962548"/>
                  <a:pt x="8366325" y="5961609"/>
                  <a:pt x="8367263" y="5961609"/>
                </a:cubicBezTo>
                <a:cubicBezTo>
                  <a:pt x="8368201" y="5961609"/>
                  <a:pt x="8369138" y="5961609"/>
                  <a:pt x="8369138" y="5960671"/>
                </a:cubicBezTo>
                <a:cubicBezTo>
                  <a:pt x="8369138" y="5959732"/>
                  <a:pt x="8369138" y="5959732"/>
                  <a:pt x="8369138" y="5958794"/>
                </a:cubicBezTo>
                <a:cubicBezTo>
                  <a:pt x="8369138" y="5958794"/>
                  <a:pt x="8368201" y="5957855"/>
                  <a:pt x="8368201" y="5956916"/>
                </a:cubicBezTo>
                <a:cubicBezTo>
                  <a:pt x="8368201" y="5955978"/>
                  <a:pt x="8367263" y="5955039"/>
                  <a:pt x="8366325" y="5954100"/>
                </a:cubicBezTo>
                <a:lnTo>
                  <a:pt x="8327881" y="5904352"/>
                </a:lnTo>
                <a:lnTo>
                  <a:pt x="8362575" y="5869622"/>
                </a:lnTo>
                <a:cubicBezTo>
                  <a:pt x="8363513" y="5868683"/>
                  <a:pt x="8364450" y="5867745"/>
                  <a:pt x="8364450" y="5866806"/>
                </a:cubicBezTo>
                <a:cubicBezTo>
                  <a:pt x="8365388" y="5865868"/>
                  <a:pt x="8365388" y="5864929"/>
                  <a:pt x="8365388" y="5863990"/>
                </a:cubicBezTo>
                <a:cubicBezTo>
                  <a:pt x="8365388" y="5863052"/>
                  <a:pt x="8364450" y="5862113"/>
                  <a:pt x="8364450" y="5862113"/>
                </a:cubicBezTo>
                <a:cubicBezTo>
                  <a:pt x="8363513" y="5862113"/>
                  <a:pt x="8363513" y="5861174"/>
                  <a:pt x="8362575" y="5861174"/>
                </a:cubicBezTo>
                <a:cubicBezTo>
                  <a:pt x="8361637" y="5860236"/>
                  <a:pt x="8361637" y="5860236"/>
                  <a:pt x="8359762" y="5860236"/>
                </a:cubicBezTo>
                <a:cubicBezTo>
                  <a:pt x="8357887" y="5860236"/>
                  <a:pt x="8356949" y="5860236"/>
                  <a:pt x="8355073" y="5860236"/>
                </a:cubicBezTo>
                <a:cubicBezTo>
                  <a:pt x="8353198" y="5860236"/>
                  <a:pt x="8351323" y="5860236"/>
                  <a:pt x="8350385" y="5860236"/>
                </a:cubicBezTo>
                <a:cubicBezTo>
                  <a:pt x="8349448" y="5860236"/>
                  <a:pt x="8348510" y="5861174"/>
                  <a:pt x="8347572" y="5861174"/>
                </a:cubicBezTo>
                <a:cubicBezTo>
                  <a:pt x="8346634" y="5861174"/>
                  <a:pt x="8346634" y="5862113"/>
                  <a:pt x="8345697" y="5862113"/>
                </a:cubicBezTo>
                <a:cubicBezTo>
                  <a:pt x="8344759" y="5863052"/>
                  <a:pt x="8344759" y="5863052"/>
                  <a:pt x="8343822" y="5863990"/>
                </a:cubicBezTo>
                <a:lnTo>
                  <a:pt x="8308190" y="5903413"/>
                </a:lnTo>
                <a:lnTo>
                  <a:pt x="8308190" y="5817997"/>
                </a:lnTo>
                <a:cubicBezTo>
                  <a:pt x="8308190" y="5817058"/>
                  <a:pt x="8308190" y="5816119"/>
                  <a:pt x="8308190" y="5816119"/>
                </a:cubicBezTo>
                <a:cubicBezTo>
                  <a:pt x="8308190" y="5816119"/>
                  <a:pt x="8308190" y="5815181"/>
                  <a:pt x="8307253" y="5815181"/>
                </a:cubicBezTo>
                <a:cubicBezTo>
                  <a:pt x="8306315" y="5814242"/>
                  <a:pt x="8305377" y="5814242"/>
                  <a:pt x="8304440" y="5814242"/>
                </a:cubicBezTo>
                <a:cubicBezTo>
                  <a:pt x="8302564" y="5814242"/>
                  <a:pt x="8301627" y="5814242"/>
                  <a:pt x="8299751" y="5814242"/>
                </a:cubicBezTo>
                <a:cubicBezTo>
                  <a:pt x="8298814" y="5814242"/>
                  <a:pt x="8296938" y="5814242"/>
                  <a:pt x="8296001" y="5814242"/>
                </a:cubicBezTo>
                <a:close/>
                <a:moveTo>
                  <a:pt x="11244957" y="5813303"/>
                </a:moveTo>
                <a:cubicBezTo>
                  <a:pt x="11240269" y="5813303"/>
                  <a:pt x="11235581" y="5813303"/>
                  <a:pt x="11231830" y="5815180"/>
                </a:cubicBezTo>
                <a:cubicBezTo>
                  <a:pt x="11228079" y="5816119"/>
                  <a:pt x="11225267" y="5818935"/>
                  <a:pt x="11222453" y="5821751"/>
                </a:cubicBezTo>
                <a:cubicBezTo>
                  <a:pt x="11219640" y="5824567"/>
                  <a:pt x="11217765" y="5828321"/>
                  <a:pt x="11216827" y="5833015"/>
                </a:cubicBezTo>
                <a:cubicBezTo>
                  <a:pt x="11215890" y="5837708"/>
                  <a:pt x="11214952" y="5843340"/>
                  <a:pt x="11214952" y="5849910"/>
                </a:cubicBezTo>
                <a:lnTo>
                  <a:pt x="11214952" y="5859297"/>
                </a:lnTo>
                <a:lnTo>
                  <a:pt x="11201825" y="5859297"/>
                </a:lnTo>
                <a:cubicBezTo>
                  <a:pt x="11200887" y="5859297"/>
                  <a:pt x="11199949" y="5859297"/>
                  <a:pt x="11199949" y="5859297"/>
                </a:cubicBezTo>
                <a:cubicBezTo>
                  <a:pt x="11199949" y="5859297"/>
                  <a:pt x="11199011" y="5859297"/>
                  <a:pt x="11199011" y="5860235"/>
                </a:cubicBezTo>
                <a:cubicBezTo>
                  <a:pt x="11198074" y="5860235"/>
                  <a:pt x="11198074" y="5861174"/>
                  <a:pt x="11198074" y="5862113"/>
                </a:cubicBezTo>
                <a:cubicBezTo>
                  <a:pt x="11198074" y="5863051"/>
                  <a:pt x="11198074" y="5864929"/>
                  <a:pt x="11198074" y="5865867"/>
                </a:cubicBezTo>
                <a:cubicBezTo>
                  <a:pt x="11198074" y="5868683"/>
                  <a:pt x="11198074" y="5870560"/>
                  <a:pt x="11199011" y="5871499"/>
                </a:cubicBezTo>
                <a:cubicBezTo>
                  <a:pt x="11199949" y="5872438"/>
                  <a:pt x="11200887" y="5873376"/>
                  <a:pt x="11201825" y="5873376"/>
                </a:cubicBezTo>
                <a:lnTo>
                  <a:pt x="11214952" y="5873376"/>
                </a:lnTo>
                <a:lnTo>
                  <a:pt x="11214952" y="5956916"/>
                </a:lnTo>
                <a:cubicBezTo>
                  <a:pt x="11214952" y="5957854"/>
                  <a:pt x="11214952" y="5958793"/>
                  <a:pt x="11214952" y="5958793"/>
                </a:cubicBezTo>
                <a:cubicBezTo>
                  <a:pt x="11215890" y="5958793"/>
                  <a:pt x="11215890" y="5959732"/>
                  <a:pt x="11216827" y="5959732"/>
                </a:cubicBezTo>
                <a:cubicBezTo>
                  <a:pt x="11217765" y="5960670"/>
                  <a:pt x="11217765" y="5960670"/>
                  <a:pt x="11219640" y="5960670"/>
                </a:cubicBezTo>
                <a:cubicBezTo>
                  <a:pt x="11221516" y="5960670"/>
                  <a:pt x="11222453" y="5960670"/>
                  <a:pt x="11224329" y="5960670"/>
                </a:cubicBezTo>
                <a:cubicBezTo>
                  <a:pt x="11225267" y="5960670"/>
                  <a:pt x="11227141" y="5960670"/>
                  <a:pt x="11228079" y="5960670"/>
                </a:cubicBezTo>
                <a:cubicBezTo>
                  <a:pt x="11229017" y="5960670"/>
                  <a:pt x="11229955" y="5959732"/>
                  <a:pt x="11230892" y="5959732"/>
                </a:cubicBezTo>
                <a:cubicBezTo>
                  <a:pt x="11231830" y="5959732"/>
                  <a:pt x="11232768" y="5958793"/>
                  <a:pt x="11232768" y="5958793"/>
                </a:cubicBezTo>
                <a:cubicBezTo>
                  <a:pt x="11232768" y="5957854"/>
                  <a:pt x="11232768" y="5957854"/>
                  <a:pt x="11232768" y="5956916"/>
                </a:cubicBezTo>
                <a:lnTo>
                  <a:pt x="11232768" y="5873376"/>
                </a:lnTo>
                <a:lnTo>
                  <a:pt x="11254334" y="5873376"/>
                </a:lnTo>
                <a:cubicBezTo>
                  <a:pt x="11255271" y="5873376"/>
                  <a:pt x="11256209" y="5872438"/>
                  <a:pt x="11257147" y="5871499"/>
                </a:cubicBezTo>
                <a:cubicBezTo>
                  <a:pt x="11258085" y="5870560"/>
                  <a:pt x="11258085" y="5868683"/>
                  <a:pt x="11258085" y="5865867"/>
                </a:cubicBezTo>
                <a:cubicBezTo>
                  <a:pt x="11258085" y="5863990"/>
                  <a:pt x="11258085" y="5863051"/>
                  <a:pt x="11258085" y="5862113"/>
                </a:cubicBezTo>
                <a:cubicBezTo>
                  <a:pt x="11258085" y="5861174"/>
                  <a:pt x="11257147" y="5861174"/>
                  <a:pt x="11257147" y="5860235"/>
                </a:cubicBezTo>
                <a:cubicBezTo>
                  <a:pt x="11257147" y="5860235"/>
                  <a:pt x="11257147" y="5859297"/>
                  <a:pt x="11256209" y="5859297"/>
                </a:cubicBezTo>
                <a:cubicBezTo>
                  <a:pt x="11255271" y="5859297"/>
                  <a:pt x="11255271" y="5859297"/>
                  <a:pt x="11254334" y="5859297"/>
                </a:cubicBezTo>
                <a:lnTo>
                  <a:pt x="11232768" y="5859297"/>
                </a:lnTo>
                <a:lnTo>
                  <a:pt x="11232768" y="5848972"/>
                </a:lnTo>
                <a:cubicBezTo>
                  <a:pt x="11232768" y="5845217"/>
                  <a:pt x="11232768" y="5841462"/>
                  <a:pt x="11233705" y="5838646"/>
                </a:cubicBezTo>
                <a:cubicBezTo>
                  <a:pt x="11234643" y="5835831"/>
                  <a:pt x="11235581" y="5833953"/>
                  <a:pt x="11236518" y="5832076"/>
                </a:cubicBezTo>
                <a:cubicBezTo>
                  <a:pt x="11237456" y="5830199"/>
                  <a:pt x="11239331" y="5829260"/>
                  <a:pt x="11241206" y="5828321"/>
                </a:cubicBezTo>
                <a:cubicBezTo>
                  <a:pt x="11243082" y="5827383"/>
                  <a:pt x="11244957" y="5827383"/>
                  <a:pt x="11247770" y="5827383"/>
                </a:cubicBezTo>
                <a:cubicBezTo>
                  <a:pt x="11249646" y="5827383"/>
                  <a:pt x="11250583" y="5828321"/>
                  <a:pt x="11252458" y="5828321"/>
                </a:cubicBezTo>
                <a:cubicBezTo>
                  <a:pt x="11254334" y="5828321"/>
                  <a:pt x="11255271" y="5829260"/>
                  <a:pt x="11256209" y="5829260"/>
                </a:cubicBezTo>
                <a:cubicBezTo>
                  <a:pt x="11257147" y="5829260"/>
                  <a:pt x="11258085" y="5830199"/>
                  <a:pt x="11259022" y="5830199"/>
                </a:cubicBezTo>
                <a:cubicBezTo>
                  <a:pt x="11259960" y="5831137"/>
                  <a:pt x="11259960" y="5831137"/>
                  <a:pt x="11260898" y="5831137"/>
                </a:cubicBezTo>
                <a:cubicBezTo>
                  <a:pt x="11260898" y="5831137"/>
                  <a:pt x="11261835" y="5831137"/>
                  <a:pt x="11261835" y="5831137"/>
                </a:cubicBezTo>
                <a:cubicBezTo>
                  <a:pt x="11262773" y="5831137"/>
                  <a:pt x="11262773" y="5831137"/>
                  <a:pt x="11262773" y="5830199"/>
                </a:cubicBezTo>
                <a:cubicBezTo>
                  <a:pt x="11263711" y="5830199"/>
                  <a:pt x="11263711" y="5829260"/>
                  <a:pt x="11263711" y="5828321"/>
                </a:cubicBezTo>
                <a:cubicBezTo>
                  <a:pt x="11263711" y="5828321"/>
                  <a:pt x="11263711" y="5826444"/>
                  <a:pt x="11263711" y="5825505"/>
                </a:cubicBezTo>
                <a:cubicBezTo>
                  <a:pt x="11263711" y="5823628"/>
                  <a:pt x="11263711" y="5822689"/>
                  <a:pt x="11262773" y="5822689"/>
                </a:cubicBezTo>
                <a:cubicBezTo>
                  <a:pt x="11262773" y="5821751"/>
                  <a:pt x="11261835" y="5820812"/>
                  <a:pt x="11261835" y="5819874"/>
                </a:cubicBezTo>
                <a:cubicBezTo>
                  <a:pt x="11261835" y="5818935"/>
                  <a:pt x="11260898" y="5817996"/>
                  <a:pt x="11260898" y="5817996"/>
                </a:cubicBezTo>
                <a:cubicBezTo>
                  <a:pt x="11259960" y="5817058"/>
                  <a:pt x="11259960" y="5817058"/>
                  <a:pt x="11258085" y="5816119"/>
                </a:cubicBezTo>
                <a:cubicBezTo>
                  <a:pt x="11256209" y="5815180"/>
                  <a:pt x="11254334" y="5814242"/>
                  <a:pt x="11252458" y="5814242"/>
                </a:cubicBezTo>
                <a:cubicBezTo>
                  <a:pt x="11249646" y="5813303"/>
                  <a:pt x="11247770" y="5813303"/>
                  <a:pt x="11244957" y="5813303"/>
                </a:cubicBezTo>
                <a:close/>
                <a:moveTo>
                  <a:pt x="11388420" y="5812365"/>
                </a:moveTo>
                <a:cubicBezTo>
                  <a:pt x="11384670" y="5812365"/>
                  <a:pt x="11381856" y="5812365"/>
                  <a:pt x="11379043" y="5813304"/>
                </a:cubicBezTo>
                <a:cubicBezTo>
                  <a:pt x="11376230" y="5814242"/>
                  <a:pt x="11374355" y="5815181"/>
                  <a:pt x="11372480" y="5817058"/>
                </a:cubicBezTo>
                <a:cubicBezTo>
                  <a:pt x="11370605" y="5818936"/>
                  <a:pt x="11369667" y="5820813"/>
                  <a:pt x="11368729" y="5823629"/>
                </a:cubicBezTo>
                <a:cubicBezTo>
                  <a:pt x="11367791" y="5825506"/>
                  <a:pt x="11367791" y="5828322"/>
                  <a:pt x="11367791" y="5831138"/>
                </a:cubicBezTo>
                <a:cubicBezTo>
                  <a:pt x="11367791" y="5833954"/>
                  <a:pt x="11367791" y="5836770"/>
                  <a:pt x="11368729" y="5838647"/>
                </a:cubicBezTo>
                <a:cubicBezTo>
                  <a:pt x="11369667" y="5840524"/>
                  <a:pt x="11370605" y="5842402"/>
                  <a:pt x="11372480" y="5844279"/>
                </a:cubicBezTo>
                <a:cubicBezTo>
                  <a:pt x="11374355" y="5846156"/>
                  <a:pt x="11376230" y="5847095"/>
                  <a:pt x="11379043" y="5848034"/>
                </a:cubicBezTo>
                <a:cubicBezTo>
                  <a:pt x="11381856" y="5848972"/>
                  <a:pt x="11384670" y="5848972"/>
                  <a:pt x="11388420" y="5848972"/>
                </a:cubicBezTo>
                <a:cubicBezTo>
                  <a:pt x="11391233" y="5848972"/>
                  <a:pt x="11394046" y="5848034"/>
                  <a:pt x="11396859" y="5847095"/>
                </a:cubicBezTo>
                <a:cubicBezTo>
                  <a:pt x="11399672" y="5846156"/>
                  <a:pt x="11401547" y="5845218"/>
                  <a:pt x="11403423" y="5843340"/>
                </a:cubicBezTo>
                <a:cubicBezTo>
                  <a:pt x="11405298" y="5841463"/>
                  <a:pt x="11407173" y="5839586"/>
                  <a:pt x="11408111" y="5836770"/>
                </a:cubicBezTo>
                <a:cubicBezTo>
                  <a:pt x="11409049" y="5834893"/>
                  <a:pt x="11409986" y="5832077"/>
                  <a:pt x="11409986" y="5829261"/>
                </a:cubicBezTo>
                <a:cubicBezTo>
                  <a:pt x="11409986" y="5823629"/>
                  <a:pt x="11408111" y="5818936"/>
                  <a:pt x="11403423" y="5817058"/>
                </a:cubicBezTo>
                <a:cubicBezTo>
                  <a:pt x="11399672" y="5814242"/>
                  <a:pt x="11394984" y="5812365"/>
                  <a:pt x="11388420" y="5812365"/>
                </a:cubicBezTo>
                <a:close/>
                <a:moveTo>
                  <a:pt x="1987516" y="1190142"/>
                </a:moveTo>
                <a:cubicBezTo>
                  <a:pt x="2009775" y="1190142"/>
                  <a:pt x="2031623" y="1202101"/>
                  <a:pt x="2038218" y="1231379"/>
                </a:cubicBezTo>
                <a:lnTo>
                  <a:pt x="1933926" y="1231379"/>
                </a:lnTo>
                <a:cubicBezTo>
                  <a:pt x="1940109" y="1205400"/>
                  <a:pt x="1959484" y="1190142"/>
                  <a:pt x="1987516" y="1190142"/>
                </a:cubicBezTo>
                <a:close/>
                <a:moveTo>
                  <a:pt x="1790475" y="1148494"/>
                </a:moveTo>
                <a:lnTo>
                  <a:pt x="1790475" y="1329108"/>
                </a:lnTo>
                <a:cubicBezTo>
                  <a:pt x="1790475" y="1341892"/>
                  <a:pt x="1800780" y="1352201"/>
                  <a:pt x="1813559" y="1352201"/>
                </a:cubicBezTo>
                <a:lnTo>
                  <a:pt x="1842827" y="1352201"/>
                </a:lnTo>
                <a:lnTo>
                  <a:pt x="1842827" y="1148494"/>
                </a:lnTo>
                <a:close/>
                <a:moveTo>
                  <a:pt x="1527889" y="1148494"/>
                </a:moveTo>
                <a:lnTo>
                  <a:pt x="1527889" y="1329108"/>
                </a:lnTo>
                <a:cubicBezTo>
                  <a:pt x="1527889" y="1341892"/>
                  <a:pt x="1538194" y="1352201"/>
                  <a:pt x="1550973" y="1352201"/>
                </a:cubicBezTo>
                <a:lnTo>
                  <a:pt x="1580241" y="1352201"/>
                </a:lnTo>
                <a:lnTo>
                  <a:pt x="1580241" y="1148494"/>
                </a:lnTo>
                <a:close/>
                <a:moveTo>
                  <a:pt x="1987516" y="1143545"/>
                </a:moveTo>
                <a:cubicBezTo>
                  <a:pt x="1923620" y="1143545"/>
                  <a:pt x="1879925" y="1190555"/>
                  <a:pt x="1879925" y="1251171"/>
                </a:cubicBezTo>
                <a:cubicBezTo>
                  <a:pt x="1879925" y="1311789"/>
                  <a:pt x="1923208" y="1358799"/>
                  <a:pt x="1991637" y="1358799"/>
                </a:cubicBezTo>
                <a:cubicBezTo>
                  <a:pt x="2030798" y="1358799"/>
                  <a:pt x="2061716" y="1342716"/>
                  <a:pt x="2080678" y="1315087"/>
                </a:cubicBezTo>
                <a:lnTo>
                  <a:pt x="2053059" y="1299005"/>
                </a:lnTo>
                <a:cubicBezTo>
                  <a:pt x="2045227" y="1294469"/>
                  <a:pt x="2035745" y="1294469"/>
                  <a:pt x="2028325" y="1299830"/>
                </a:cubicBezTo>
                <a:cubicBezTo>
                  <a:pt x="2019257" y="1306428"/>
                  <a:pt x="2006889" y="1310551"/>
                  <a:pt x="1992462" y="1310551"/>
                </a:cubicBezTo>
                <a:cubicBezTo>
                  <a:pt x="1964844" y="1310551"/>
                  <a:pt x="1942170" y="1299005"/>
                  <a:pt x="1934751" y="1272613"/>
                </a:cubicBezTo>
                <a:lnTo>
                  <a:pt x="2088510" y="1272613"/>
                </a:lnTo>
                <a:cubicBezTo>
                  <a:pt x="2089747" y="1266015"/>
                  <a:pt x="2090572" y="1259005"/>
                  <a:pt x="2090572" y="1251171"/>
                </a:cubicBezTo>
                <a:cubicBezTo>
                  <a:pt x="2090572" y="1191379"/>
                  <a:pt x="2047700" y="1143545"/>
                  <a:pt x="1987516" y="1143545"/>
                </a:cubicBezTo>
                <a:close/>
                <a:moveTo>
                  <a:pt x="2195281" y="1142308"/>
                </a:moveTo>
                <a:cubicBezTo>
                  <a:pt x="2153233" y="1142308"/>
                  <a:pt x="2117782" y="1165400"/>
                  <a:pt x="2117782" y="1207050"/>
                </a:cubicBezTo>
                <a:cubicBezTo>
                  <a:pt x="2117782" y="1278798"/>
                  <a:pt x="2222899" y="1262716"/>
                  <a:pt x="2222899" y="1292407"/>
                </a:cubicBezTo>
                <a:cubicBezTo>
                  <a:pt x="2222899" y="1304366"/>
                  <a:pt x="2211770" y="1310139"/>
                  <a:pt x="2194868" y="1310139"/>
                </a:cubicBezTo>
                <a:cubicBezTo>
                  <a:pt x="2181677" y="1310139"/>
                  <a:pt x="2171372" y="1306016"/>
                  <a:pt x="2163952" y="1298593"/>
                </a:cubicBezTo>
                <a:cubicBezTo>
                  <a:pt x="2156531" y="1291170"/>
                  <a:pt x="2144988" y="1288696"/>
                  <a:pt x="2135920" y="1294057"/>
                </a:cubicBezTo>
                <a:lnTo>
                  <a:pt x="2109123" y="1309314"/>
                </a:lnTo>
                <a:cubicBezTo>
                  <a:pt x="2123963" y="1340654"/>
                  <a:pt x="2154057" y="1357974"/>
                  <a:pt x="2194868" y="1357974"/>
                </a:cubicBezTo>
                <a:cubicBezTo>
                  <a:pt x="2238564" y="1357974"/>
                  <a:pt x="2276901" y="1336943"/>
                  <a:pt x="2276901" y="1292819"/>
                </a:cubicBezTo>
                <a:cubicBezTo>
                  <a:pt x="2276901" y="1217771"/>
                  <a:pt x="2171784" y="1236739"/>
                  <a:pt x="2171784" y="1206225"/>
                </a:cubicBezTo>
                <a:cubicBezTo>
                  <a:pt x="2171784" y="1195091"/>
                  <a:pt x="2182088" y="1189317"/>
                  <a:pt x="2195281" y="1189317"/>
                </a:cubicBezTo>
                <a:cubicBezTo>
                  <a:pt x="2204762" y="1189317"/>
                  <a:pt x="2212594" y="1192204"/>
                  <a:pt x="2218777" y="1197565"/>
                </a:cubicBezTo>
                <a:cubicBezTo>
                  <a:pt x="2226197" y="1203750"/>
                  <a:pt x="2236503" y="1204987"/>
                  <a:pt x="2245159" y="1200451"/>
                </a:cubicBezTo>
                <a:lnTo>
                  <a:pt x="2272778" y="1185606"/>
                </a:lnTo>
                <a:cubicBezTo>
                  <a:pt x="2256701" y="1157565"/>
                  <a:pt x="2228258" y="1142308"/>
                  <a:pt x="2195281" y="1142308"/>
                </a:cubicBezTo>
                <a:close/>
                <a:moveTo>
                  <a:pt x="1650731" y="1091999"/>
                </a:moveTo>
                <a:lnTo>
                  <a:pt x="1650731" y="1148906"/>
                </a:lnTo>
                <a:lnTo>
                  <a:pt x="1615280" y="1148906"/>
                </a:lnTo>
                <a:lnTo>
                  <a:pt x="1615280" y="1176122"/>
                </a:lnTo>
                <a:cubicBezTo>
                  <a:pt x="1615280" y="1188906"/>
                  <a:pt x="1625586" y="1199216"/>
                  <a:pt x="1638364" y="1199216"/>
                </a:cubicBezTo>
                <a:lnTo>
                  <a:pt x="1650731" y="1199216"/>
                </a:lnTo>
                <a:lnTo>
                  <a:pt x="1650731" y="1284161"/>
                </a:lnTo>
                <a:cubicBezTo>
                  <a:pt x="1650731" y="1339006"/>
                  <a:pt x="1675465" y="1360861"/>
                  <a:pt x="1749252" y="1352614"/>
                </a:cubicBezTo>
                <a:lnTo>
                  <a:pt x="1749252" y="1304779"/>
                </a:lnTo>
                <a:cubicBezTo>
                  <a:pt x="1719160" y="1306428"/>
                  <a:pt x="1703083" y="1306016"/>
                  <a:pt x="1703083" y="1284161"/>
                </a:cubicBezTo>
                <a:lnTo>
                  <a:pt x="1703083" y="1199628"/>
                </a:lnTo>
                <a:lnTo>
                  <a:pt x="1749665" y="1199628"/>
                </a:lnTo>
                <a:lnTo>
                  <a:pt x="1749665" y="1148906"/>
                </a:lnTo>
                <a:lnTo>
                  <a:pt x="1703496" y="1148906"/>
                </a:lnTo>
                <a:lnTo>
                  <a:pt x="1703496" y="1091999"/>
                </a:lnTo>
                <a:close/>
                <a:moveTo>
                  <a:pt x="1372069" y="1061072"/>
                </a:moveTo>
                <a:cubicBezTo>
                  <a:pt x="1285502" y="1061072"/>
                  <a:pt x="1223669" y="1125813"/>
                  <a:pt x="1223669" y="1209524"/>
                </a:cubicBezTo>
                <a:cubicBezTo>
                  <a:pt x="1223669" y="1292820"/>
                  <a:pt x="1285502" y="1357974"/>
                  <a:pt x="1372069" y="1357974"/>
                </a:cubicBezTo>
                <a:cubicBezTo>
                  <a:pt x="1424834" y="1357974"/>
                  <a:pt x="1471002" y="1331583"/>
                  <a:pt x="1494910" y="1290758"/>
                </a:cubicBezTo>
                <a:lnTo>
                  <a:pt x="1464407" y="1273025"/>
                </a:lnTo>
                <a:cubicBezTo>
                  <a:pt x="1455338" y="1267664"/>
                  <a:pt x="1442559" y="1270140"/>
                  <a:pt x="1435551" y="1277562"/>
                </a:cubicBezTo>
                <a:cubicBezTo>
                  <a:pt x="1420711" y="1293232"/>
                  <a:pt x="1398039" y="1302716"/>
                  <a:pt x="1372481" y="1302716"/>
                </a:cubicBezTo>
                <a:cubicBezTo>
                  <a:pt x="1316419" y="1302716"/>
                  <a:pt x="1279731" y="1264366"/>
                  <a:pt x="1279731" y="1209524"/>
                </a:cubicBezTo>
                <a:cubicBezTo>
                  <a:pt x="1279731" y="1154679"/>
                  <a:pt x="1316831" y="1115916"/>
                  <a:pt x="1372481" y="1115916"/>
                </a:cubicBezTo>
                <a:cubicBezTo>
                  <a:pt x="1397627" y="1115916"/>
                  <a:pt x="1420299" y="1125401"/>
                  <a:pt x="1435551" y="1141483"/>
                </a:cubicBezTo>
                <a:cubicBezTo>
                  <a:pt x="1442559" y="1148906"/>
                  <a:pt x="1455338" y="1151380"/>
                  <a:pt x="1464407" y="1146019"/>
                </a:cubicBezTo>
                <a:lnTo>
                  <a:pt x="1494910" y="1128287"/>
                </a:lnTo>
                <a:cubicBezTo>
                  <a:pt x="1470177" y="1087463"/>
                  <a:pt x="1424420" y="1061072"/>
                  <a:pt x="1372069" y="1061072"/>
                </a:cubicBezTo>
                <a:close/>
                <a:moveTo>
                  <a:pt x="1553446" y="1059423"/>
                </a:moveTo>
                <a:cubicBezTo>
                  <a:pt x="1536133" y="1059423"/>
                  <a:pt x="1521293" y="1074268"/>
                  <a:pt x="1521293" y="1092000"/>
                </a:cubicBezTo>
                <a:cubicBezTo>
                  <a:pt x="1521293" y="1109319"/>
                  <a:pt x="1536133" y="1124164"/>
                  <a:pt x="1553446" y="1124164"/>
                </a:cubicBezTo>
                <a:cubicBezTo>
                  <a:pt x="1571172" y="1124164"/>
                  <a:pt x="1586012" y="1109731"/>
                  <a:pt x="1586012" y="1092000"/>
                </a:cubicBezTo>
                <a:cubicBezTo>
                  <a:pt x="1586012" y="1074680"/>
                  <a:pt x="1571584" y="1059423"/>
                  <a:pt x="1553446" y="1059423"/>
                </a:cubicBezTo>
                <a:close/>
                <a:moveTo>
                  <a:pt x="1816032" y="1059422"/>
                </a:moveTo>
                <a:cubicBezTo>
                  <a:pt x="1798719" y="1059422"/>
                  <a:pt x="1783879" y="1074268"/>
                  <a:pt x="1783879" y="1091999"/>
                </a:cubicBezTo>
                <a:cubicBezTo>
                  <a:pt x="1783879" y="1109319"/>
                  <a:pt x="1798719" y="1124164"/>
                  <a:pt x="1816032" y="1124164"/>
                </a:cubicBezTo>
                <a:cubicBezTo>
                  <a:pt x="1833758" y="1124164"/>
                  <a:pt x="1848598" y="1109731"/>
                  <a:pt x="1848598" y="1091999"/>
                </a:cubicBezTo>
                <a:cubicBezTo>
                  <a:pt x="1848598" y="1074680"/>
                  <a:pt x="1834170" y="1059422"/>
                  <a:pt x="1816032" y="1059422"/>
                </a:cubicBezTo>
                <a:close/>
                <a:moveTo>
                  <a:pt x="714883" y="1035813"/>
                </a:moveTo>
                <a:cubicBezTo>
                  <a:pt x="707566" y="1034473"/>
                  <a:pt x="699734" y="1035916"/>
                  <a:pt x="693138" y="1040452"/>
                </a:cubicBezTo>
                <a:lnTo>
                  <a:pt x="678298" y="1050763"/>
                </a:lnTo>
                <a:lnTo>
                  <a:pt x="874516" y="1347665"/>
                </a:lnTo>
                <a:cubicBezTo>
                  <a:pt x="878638" y="1354263"/>
                  <a:pt x="886058" y="1357974"/>
                  <a:pt x="893890" y="1357974"/>
                </a:cubicBezTo>
                <a:cubicBezTo>
                  <a:pt x="901723" y="1357974"/>
                  <a:pt x="909143" y="1354263"/>
                  <a:pt x="913265" y="1347252"/>
                </a:cubicBezTo>
                <a:lnTo>
                  <a:pt x="1110307" y="1050763"/>
                </a:lnTo>
                <a:lnTo>
                  <a:pt x="1095467" y="1040452"/>
                </a:lnTo>
                <a:cubicBezTo>
                  <a:pt x="1082276" y="1031380"/>
                  <a:pt x="1064138" y="1034679"/>
                  <a:pt x="1055069" y="1047874"/>
                </a:cubicBezTo>
                <a:lnTo>
                  <a:pt x="893890" y="1292407"/>
                </a:lnTo>
                <a:lnTo>
                  <a:pt x="733536" y="1047874"/>
                </a:lnTo>
                <a:cubicBezTo>
                  <a:pt x="729002" y="1041276"/>
                  <a:pt x="722200" y="1037153"/>
                  <a:pt x="714883" y="1035813"/>
                </a:cubicBezTo>
                <a:close/>
                <a:moveTo>
                  <a:pt x="1722459" y="842518"/>
                </a:moveTo>
                <a:cubicBezTo>
                  <a:pt x="1755024" y="842518"/>
                  <a:pt x="1778933" y="865611"/>
                  <a:pt x="1778933" y="899837"/>
                </a:cubicBezTo>
                <a:cubicBezTo>
                  <a:pt x="1778933" y="934063"/>
                  <a:pt x="1754612" y="957156"/>
                  <a:pt x="1722459" y="957156"/>
                </a:cubicBezTo>
                <a:cubicBezTo>
                  <a:pt x="1690305" y="957156"/>
                  <a:pt x="1666396" y="934063"/>
                  <a:pt x="1666396" y="899837"/>
                </a:cubicBezTo>
                <a:cubicBezTo>
                  <a:pt x="1666396" y="865611"/>
                  <a:pt x="1690305" y="842518"/>
                  <a:pt x="1722459" y="842518"/>
                </a:cubicBezTo>
                <a:close/>
                <a:moveTo>
                  <a:pt x="1992050" y="842518"/>
                </a:moveTo>
                <a:cubicBezTo>
                  <a:pt x="2024616" y="842518"/>
                  <a:pt x="2048526" y="865611"/>
                  <a:pt x="2048526" y="899837"/>
                </a:cubicBezTo>
                <a:cubicBezTo>
                  <a:pt x="2048526" y="934063"/>
                  <a:pt x="2024616" y="957156"/>
                  <a:pt x="1992050" y="957156"/>
                </a:cubicBezTo>
                <a:cubicBezTo>
                  <a:pt x="1959898" y="957156"/>
                  <a:pt x="1935989" y="934063"/>
                  <a:pt x="1935989" y="899837"/>
                </a:cubicBezTo>
                <a:cubicBezTo>
                  <a:pt x="1935989" y="865611"/>
                  <a:pt x="1959898" y="842518"/>
                  <a:pt x="1992050" y="842518"/>
                </a:cubicBezTo>
                <a:close/>
                <a:moveTo>
                  <a:pt x="2339559" y="839220"/>
                </a:moveTo>
                <a:cubicBezTo>
                  <a:pt x="2361818" y="839220"/>
                  <a:pt x="2383666" y="851179"/>
                  <a:pt x="2390261" y="880457"/>
                </a:cubicBezTo>
                <a:lnTo>
                  <a:pt x="2285970" y="880457"/>
                </a:lnTo>
                <a:cubicBezTo>
                  <a:pt x="2292154" y="854478"/>
                  <a:pt x="2311528" y="839220"/>
                  <a:pt x="2339559" y="839220"/>
                </a:cubicBezTo>
                <a:close/>
                <a:moveTo>
                  <a:pt x="1516760" y="797983"/>
                </a:moveTo>
                <a:lnTo>
                  <a:pt x="1516760" y="978598"/>
                </a:lnTo>
                <a:cubicBezTo>
                  <a:pt x="1516760" y="991382"/>
                  <a:pt x="1527065" y="1001691"/>
                  <a:pt x="1539844" y="1001691"/>
                </a:cubicBezTo>
                <a:lnTo>
                  <a:pt x="1569112" y="1001691"/>
                </a:lnTo>
                <a:lnTo>
                  <a:pt x="1569112" y="797983"/>
                </a:lnTo>
                <a:close/>
                <a:moveTo>
                  <a:pt x="2339559" y="792623"/>
                </a:moveTo>
                <a:cubicBezTo>
                  <a:pt x="2275665" y="792623"/>
                  <a:pt x="2231969" y="839633"/>
                  <a:pt x="2231969" y="900250"/>
                </a:cubicBezTo>
                <a:cubicBezTo>
                  <a:pt x="2231969" y="960868"/>
                  <a:pt x="2275252" y="1007876"/>
                  <a:pt x="2343681" y="1007876"/>
                </a:cubicBezTo>
                <a:cubicBezTo>
                  <a:pt x="2382841" y="1007876"/>
                  <a:pt x="2413758" y="991795"/>
                  <a:pt x="2432720" y="964166"/>
                </a:cubicBezTo>
                <a:lnTo>
                  <a:pt x="2405101" y="948083"/>
                </a:lnTo>
                <a:cubicBezTo>
                  <a:pt x="2397269" y="943548"/>
                  <a:pt x="2387788" y="943548"/>
                  <a:pt x="2380368" y="948908"/>
                </a:cubicBezTo>
                <a:cubicBezTo>
                  <a:pt x="2371299" y="955507"/>
                  <a:pt x="2358932" y="959630"/>
                  <a:pt x="2344506" y="959630"/>
                </a:cubicBezTo>
                <a:cubicBezTo>
                  <a:pt x="2316887" y="959630"/>
                  <a:pt x="2294627" y="948497"/>
                  <a:pt x="2286795" y="921693"/>
                </a:cubicBezTo>
                <a:lnTo>
                  <a:pt x="2440553" y="921693"/>
                </a:lnTo>
                <a:cubicBezTo>
                  <a:pt x="2441789" y="915095"/>
                  <a:pt x="2442614" y="908085"/>
                  <a:pt x="2442614" y="900250"/>
                </a:cubicBezTo>
                <a:cubicBezTo>
                  <a:pt x="2442614" y="840457"/>
                  <a:pt x="2399742" y="792623"/>
                  <a:pt x="2339559" y="792623"/>
                </a:cubicBezTo>
                <a:close/>
                <a:moveTo>
                  <a:pt x="1712565" y="792210"/>
                </a:moveTo>
                <a:cubicBezTo>
                  <a:pt x="1658564" y="792210"/>
                  <a:pt x="1613632" y="839219"/>
                  <a:pt x="1613632" y="899837"/>
                </a:cubicBezTo>
                <a:cubicBezTo>
                  <a:pt x="1613632" y="960455"/>
                  <a:pt x="1658152" y="1007464"/>
                  <a:pt x="1712565" y="1007464"/>
                </a:cubicBezTo>
                <a:cubicBezTo>
                  <a:pt x="1742245" y="1007464"/>
                  <a:pt x="1764093" y="996330"/>
                  <a:pt x="1778933" y="977774"/>
                </a:cubicBezTo>
                <a:lnTo>
                  <a:pt x="1778933" y="978599"/>
                </a:lnTo>
                <a:cubicBezTo>
                  <a:pt x="1778933" y="991382"/>
                  <a:pt x="1789239" y="1001691"/>
                  <a:pt x="1802018" y="1001691"/>
                </a:cubicBezTo>
                <a:lnTo>
                  <a:pt x="1831285" y="1001691"/>
                </a:lnTo>
                <a:lnTo>
                  <a:pt x="1831285" y="797983"/>
                </a:lnTo>
                <a:lnTo>
                  <a:pt x="1778933" y="797983"/>
                </a:lnTo>
                <a:lnTo>
                  <a:pt x="1778933" y="821900"/>
                </a:lnTo>
                <a:cubicBezTo>
                  <a:pt x="1764505" y="803756"/>
                  <a:pt x="1742245" y="792210"/>
                  <a:pt x="1712565" y="792210"/>
                </a:cubicBezTo>
                <a:close/>
                <a:moveTo>
                  <a:pt x="894303" y="792209"/>
                </a:moveTo>
                <a:cubicBezTo>
                  <a:pt x="832378" y="792209"/>
                  <a:pt x="782178" y="842426"/>
                  <a:pt x="782178" y="904372"/>
                </a:cubicBezTo>
                <a:cubicBezTo>
                  <a:pt x="782178" y="966318"/>
                  <a:pt x="832378" y="1016535"/>
                  <a:pt x="894303" y="1016535"/>
                </a:cubicBezTo>
                <a:cubicBezTo>
                  <a:pt x="956227" y="1016535"/>
                  <a:pt x="1006427" y="966318"/>
                  <a:pt x="1006427" y="904372"/>
                </a:cubicBezTo>
                <a:cubicBezTo>
                  <a:pt x="1006427" y="842426"/>
                  <a:pt x="956227" y="792209"/>
                  <a:pt x="894303" y="792209"/>
                </a:cubicBezTo>
                <a:close/>
                <a:moveTo>
                  <a:pt x="1228205" y="716335"/>
                </a:moveTo>
                <a:lnTo>
                  <a:pt x="1324665" y="1001691"/>
                </a:lnTo>
                <a:lnTo>
                  <a:pt x="1394331" y="1001691"/>
                </a:lnTo>
                <a:lnTo>
                  <a:pt x="1490377" y="716335"/>
                </a:lnTo>
                <a:lnTo>
                  <a:pt x="1445858" y="716335"/>
                </a:lnTo>
                <a:cubicBezTo>
                  <a:pt x="1435553" y="716335"/>
                  <a:pt x="1426484" y="722933"/>
                  <a:pt x="1423597" y="732417"/>
                </a:cubicBezTo>
                <a:lnTo>
                  <a:pt x="1359292" y="935713"/>
                </a:lnTo>
                <a:lnTo>
                  <a:pt x="1294573" y="732417"/>
                </a:lnTo>
                <a:cubicBezTo>
                  <a:pt x="1291275" y="722933"/>
                  <a:pt x="1282618" y="716335"/>
                  <a:pt x="1272313" y="716335"/>
                </a:cubicBezTo>
                <a:close/>
                <a:moveTo>
                  <a:pt x="1883636" y="716335"/>
                </a:moveTo>
                <a:lnTo>
                  <a:pt x="1883636" y="978599"/>
                </a:lnTo>
                <a:cubicBezTo>
                  <a:pt x="1883636" y="991382"/>
                  <a:pt x="1893942" y="1001691"/>
                  <a:pt x="1906720" y="1001691"/>
                </a:cubicBezTo>
                <a:lnTo>
                  <a:pt x="1935989" y="1001691"/>
                </a:lnTo>
                <a:lnTo>
                  <a:pt x="1935989" y="977774"/>
                </a:lnTo>
                <a:cubicBezTo>
                  <a:pt x="1950417" y="996330"/>
                  <a:pt x="1972265" y="1007464"/>
                  <a:pt x="2001944" y="1007464"/>
                </a:cubicBezTo>
                <a:cubicBezTo>
                  <a:pt x="2056357" y="1007464"/>
                  <a:pt x="2101293" y="960454"/>
                  <a:pt x="2101293" y="899837"/>
                </a:cubicBezTo>
                <a:cubicBezTo>
                  <a:pt x="2101293" y="839219"/>
                  <a:pt x="2056357" y="792210"/>
                  <a:pt x="2002356" y="792210"/>
                </a:cubicBezTo>
                <a:cubicBezTo>
                  <a:pt x="1972676" y="792210"/>
                  <a:pt x="1951240" y="803344"/>
                  <a:pt x="1936401" y="821900"/>
                </a:cubicBezTo>
                <a:lnTo>
                  <a:pt x="1936401" y="716335"/>
                </a:lnTo>
                <a:close/>
                <a:moveTo>
                  <a:pt x="1542317" y="708500"/>
                </a:moveTo>
                <a:cubicBezTo>
                  <a:pt x="1525004" y="708500"/>
                  <a:pt x="1510164" y="723345"/>
                  <a:pt x="1510164" y="741077"/>
                </a:cubicBezTo>
                <a:cubicBezTo>
                  <a:pt x="1510164" y="758808"/>
                  <a:pt x="1524592" y="773241"/>
                  <a:pt x="1542317" y="773241"/>
                </a:cubicBezTo>
                <a:cubicBezTo>
                  <a:pt x="1560043" y="773241"/>
                  <a:pt x="1574883" y="758396"/>
                  <a:pt x="1574883" y="741077"/>
                </a:cubicBezTo>
                <a:cubicBezTo>
                  <a:pt x="1574883" y="723757"/>
                  <a:pt x="1560455" y="708500"/>
                  <a:pt x="1542317" y="708500"/>
                </a:cubicBezTo>
                <a:close/>
                <a:moveTo>
                  <a:pt x="2138395" y="703964"/>
                </a:moveTo>
                <a:lnTo>
                  <a:pt x="2138395" y="978598"/>
                </a:lnTo>
                <a:cubicBezTo>
                  <a:pt x="2138395" y="991382"/>
                  <a:pt x="2148702" y="1001691"/>
                  <a:pt x="2161480" y="1001691"/>
                </a:cubicBezTo>
                <a:lnTo>
                  <a:pt x="2190748" y="1001691"/>
                </a:lnTo>
                <a:lnTo>
                  <a:pt x="2190748" y="703964"/>
                </a:lnTo>
                <a:close/>
                <a:moveTo>
                  <a:pt x="884821" y="651181"/>
                </a:moveTo>
                <a:cubicBezTo>
                  <a:pt x="744665" y="656954"/>
                  <a:pt x="633777" y="776127"/>
                  <a:pt x="637487" y="916331"/>
                </a:cubicBezTo>
                <a:cubicBezTo>
                  <a:pt x="638312" y="947671"/>
                  <a:pt x="644907" y="978186"/>
                  <a:pt x="656450" y="1007051"/>
                </a:cubicBezTo>
                <a:lnTo>
                  <a:pt x="674587" y="1000041"/>
                </a:lnTo>
                <a:cubicBezTo>
                  <a:pt x="688191" y="994680"/>
                  <a:pt x="695199" y="979423"/>
                  <a:pt x="691489" y="965402"/>
                </a:cubicBezTo>
                <a:cubicBezTo>
                  <a:pt x="686542" y="947258"/>
                  <a:pt x="684069" y="928702"/>
                  <a:pt x="684069" y="909733"/>
                </a:cubicBezTo>
                <a:cubicBezTo>
                  <a:pt x="684069" y="788498"/>
                  <a:pt x="786712" y="690768"/>
                  <a:pt x="909554" y="698603"/>
                </a:cubicBezTo>
                <a:cubicBezTo>
                  <a:pt x="1018381" y="705613"/>
                  <a:pt x="1108658" y="803756"/>
                  <a:pt x="1107009" y="912620"/>
                </a:cubicBezTo>
                <a:cubicBezTo>
                  <a:pt x="1106597" y="930764"/>
                  <a:pt x="1104123" y="948083"/>
                  <a:pt x="1099589" y="965402"/>
                </a:cubicBezTo>
                <a:cubicBezTo>
                  <a:pt x="1095879" y="979835"/>
                  <a:pt x="1102887" y="994680"/>
                  <a:pt x="1116490" y="1000041"/>
                </a:cubicBezTo>
                <a:lnTo>
                  <a:pt x="1135040" y="1007463"/>
                </a:lnTo>
                <a:cubicBezTo>
                  <a:pt x="1147819" y="976536"/>
                  <a:pt x="1154414" y="943547"/>
                  <a:pt x="1154414" y="909733"/>
                </a:cubicBezTo>
                <a:cubicBezTo>
                  <a:pt x="1154414" y="763344"/>
                  <a:pt x="1032397" y="644995"/>
                  <a:pt x="884821" y="651181"/>
                </a:cubicBezTo>
                <a:close/>
                <a:moveTo>
                  <a:pt x="0" y="0"/>
                </a:moveTo>
                <a:lnTo>
                  <a:pt x="12191984" y="0"/>
                </a:lnTo>
                <a:lnTo>
                  <a:pt x="12191984" y="6857991"/>
                </a:lnTo>
                <a:lnTo>
                  <a:pt x="0" y="6857991"/>
                </a:lnTo>
                <a:close/>
              </a:path>
            </a:pathLst>
          </a:custGeom>
          <a:solidFill>
            <a:schemeClr val="bg1">
              <a:lumMod val="95000"/>
            </a:schemeClr>
          </a:solidFill>
        </p:spPr>
        <p:txBody>
          <a:bodyPr wrap="square">
            <a:noAutofit/>
          </a:bodyPr>
          <a:lstStyle/>
          <a:p>
            <a:endParaRPr lang="en-SE"/>
          </a:p>
        </p:txBody>
      </p:sp>
      <p:sp>
        <p:nvSpPr>
          <p:cNvPr id="2" name="Title 1">
            <a:extLst>
              <a:ext uri="{FF2B5EF4-FFF2-40B4-BE49-F238E27FC236}">
                <a16:creationId xmlns:a16="http://schemas.microsoft.com/office/drawing/2014/main" id="{3C95A49A-2063-C34B-A517-6E3A07AB2372}"/>
              </a:ext>
            </a:extLst>
          </p:cNvPr>
          <p:cNvSpPr>
            <a:spLocks noGrp="1"/>
          </p:cNvSpPr>
          <p:nvPr>
            <p:ph type="ctrTitle"/>
          </p:nvPr>
        </p:nvSpPr>
        <p:spPr>
          <a:xfrm>
            <a:off x="623887" y="1573822"/>
            <a:ext cx="9082453" cy="1855177"/>
          </a:xfrm>
        </p:spPr>
        <p:txBody>
          <a:bodyPr anchor="b"/>
          <a:lstStyle>
            <a:lvl1pPr algn="l">
              <a:defRPr sz="5400">
                <a:solidFill>
                  <a:schemeClr val="bg1"/>
                </a:solidFill>
              </a:defRPr>
            </a:lvl1pPr>
          </a:lstStyle>
          <a:p>
            <a:r>
              <a:rPr lang="en-GB"/>
              <a:t>Click to edit Master title style</a:t>
            </a:r>
            <a:endParaRPr lang="en-SE"/>
          </a:p>
        </p:txBody>
      </p:sp>
      <p:sp>
        <p:nvSpPr>
          <p:cNvPr id="3" name="Subtitle 2">
            <a:extLst>
              <a:ext uri="{FF2B5EF4-FFF2-40B4-BE49-F238E27FC236}">
                <a16:creationId xmlns:a16="http://schemas.microsoft.com/office/drawing/2014/main" id="{1D497C2B-F69D-2D44-A1ED-1255D2F1156D}"/>
              </a:ext>
            </a:extLst>
          </p:cNvPr>
          <p:cNvSpPr>
            <a:spLocks noGrp="1"/>
          </p:cNvSpPr>
          <p:nvPr>
            <p:ph type="subTitle" idx="1"/>
          </p:nvPr>
        </p:nvSpPr>
        <p:spPr>
          <a:xfrm>
            <a:off x="623888" y="348773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
        <p:nvSpPr>
          <p:cNvPr id="192" name="TextBox 191">
            <a:extLst>
              <a:ext uri="{FF2B5EF4-FFF2-40B4-BE49-F238E27FC236}">
                <a16:creationId xmlns:a16="http://schemas.microsoft.com/office/drawing/2014/main" id="{FCC2DFF6-5C2A-F642-A657-34AF8D9BCE94}"/>
              </a:ext>
            </a:extLst>
          </p:cNvPr>
          <p:cNvSpPr txBox="1"/>
          <p:nvPr userDrawn="1"/>
        </p:nvSpPr>
        <p:spPr>
          <a:xfrm>
            <a:off x="12670972" y="0"/>
            <a:ext cx="2249714" cy="2031325"/>
          </a:xfrm>
          <a:prstGeom prst="rect">
            <a:avLst/>
          </a:prstGeom>
          <a:noFill/>
        </p:spPr>
        <p:txBody>
          <a:bodyPr wrap="square" rtlCol="0">
            <a:spAutoFit/>
          </a:bodyPr>
          <a:lstStyle/>
          <a:p>
            <a:r>
              <a:rPr lang="sv-SE"/>
              <a:t>Klicka på ikonen för att lägga till en bild.</a:t>
            </a:r>
          </a:p>
          <a:p>
            <a:r>
              <a:rPr lang="sv-SE"/>
              <a:t>Byt ut bilden genom att klicka på bilden och välj ”byt bild” i rullgardinsmenyn.</a:t>
            </a:r>
            <a:endParaRPr lang="en-GB"/>
          </a:p>
          <a:p>
            <a:endParaRPr lang="en-SE"/>
          </a:p>
        </p:txBody>
      </p:sp>
    </p:spTree>
    <p:extLst>
      <p:ext uri="{BB962C8B-B14F-4D97-AF65-F5344CB8AC3E}">
        <p14:creationId xmlns:p14="http://schemas.microsoft.com/office/powerpoint/2010/main" val="301146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bildbakgrund och loggor">
    <p:bg>
      <p:bgPr>
        <a:solidFill>
          <a:schemeClr val="bg1"/>
        </a:solidFill>
        <a:effectLst/>
      </p:bgPr>
    </p:bg>
    <p:spTree>
      <p:nvGrpSpPr>
        <p:cNvPr id="1" name=""/>
        <p:cNvGrpSpPr/>
        <p:nvPr/>
      </p:nvGrpSpPr>
      <p:grpSpPr>
        <a:xfrm>
          <a:off x="0" y="0"/>
          <a:ext cx="0" cy="0"/>
          <a:chOff x="0" y="0"/>
          <a:chExt cx="0" cy="0"/>
        </a:xfrm>
      </p:grpSpPr>
      <p:sp>
        <p:nvSpPr>
          <p:cNvPr id="116" name="Picture Placeholder 115">
            <a:extLst>
              <a:ext uri="{FF2B5EF4-FFF2-40B4-BE49-F238E27FC236}">
                <a16:creationId xmlns:a16="http://schemas.microsoft.com/office/drawing/2014/main" id="{6EF55A49-D5B5-BE44-9675-B2F1C0132195}"/>
              </a:ext>
            </a:extLst>
          </p:cNvPr>
          <p:cNvSpPr>
            <a:spLocks noGrp="1"/>
          </p:cNvSpPr>
          <p:nvPr>
            <p:ph type="pic" sz="quarter" idx="15"/>
          </p:nvPr>
        </p:nvSpPr>
        <p:spPr>
          <a:xfrm>
            <a:off x="4" y="2"/>
            <a:ext cx="12191997" cy="6857998"/>
          </a:xfrm>
          <a:custGeom>
            <a:avLst/>
            <a:gdLst>
              <a:gd name="connsiteX0" fmla="*/ 1868892 w 12191997"/>
              <a:gd name="connsiteY0" fmla="*/ 6076901 h 6857998"/>
              <a:gd name="connsiteX1" fmla="*/ 1915185 w 12191997"/>
              <a:gd name="connsiteY1" fmla="*/ 6114550 h 6857998"/>
              <a:gd name="connsiteX2" fmla="*/ 1819965 w 12191997"/>
              <a:gd name="connsiteY2" fmla="*/ 6114550 h 6857998"/>
              <a:gd name="connsiteX3" fmla="*/ 1868892 w 12191997"/>
              <a:gd name="connsiteY3" fmla="*/ 6076901 h 6857998"/>
              <a:gd name="connsiteX4" fmla="*/ 1688992 w 12191997"/>
              <a:gd name="connsiteY4" fmla="*/ 6038874 h 6857998"/>
              <a:gd name="connsiteX5" fmla="*/ 1688992 w 12191997"/>
              <a:gd name="connsiteY5" fmla="*/ 6203777 h 6857998"/>
              <a:gd name="connsiteX6" fmla="*/ 1710068 w 12191997"/>
              <a:gd name="connsiteY6" fmla="*/ 6224861 h 6857998"/>
              <a:gd name="connsiteX7" fmla="*/ 1736790 w 12191997"/>
              <a:gd name="connsiteY7" fmla="*/ 6224861 h 6857998"/>
              <a:gd name="connsiteX8" fmla="*/ 1736790 w 12191997"/>
              <a:gd name="connsiteY8" fmla="*/ 6038874 h 6857998"/>
              <a:gd name="connsiteX9" fmla="*/ 1449249 w 12191997"/>
              <a:gd name="connsiteY9" fmla="*/ 6038874 h 6857998"/>
              <a:gd name="connsiteX10" fmla="*/ 1449249 w 12191997"/>
              <a:gd name="connsiteY10" fmla="*/ 6203777 h 6857998"/>
              <a:gd name="connsiteX11" fmla="*/ 1470325 w 12191997"/>
              <a:gd name="connsiteY11" fmla="*/ 6224861 h 6857998"/>
              <a:gd name="connsiteX12" fmla="*/ 1497047 w 12191997"/>
              <a:gd name="connsiteY12" fmla="*/ 6224861 h 6857998"/>
              <a:gd name="connsiteX13" fmla="*/ 1497047 w 12191997"/>
              <a:gd name="connsiteY13" fmla="*/ 6038874 h 6857998"/>
              <a:gd name="connsiteX14" fmla="*/ 1868892 w 12191997"/>
              <a:gd name="connsiteY14" fmla="*/ 6034357 h 6857998"/>
              <a:gd name="connsiteX15" fmla="*/ 1770662 w 12191997"/>
              <a:gd name="connsiteY15" fmla="*/ 6132621 h 6857998"/>
              <a:gd name="connsiteX16" fmla="*/ 1872656 w 12191997"/>
              <a:gd name="connsiteY16" fmla="*/ 6230886 h 6857998"/>
              <a:gd name="connsiteX17" fmla="*/ 1953950 w 12191997"/>
              <a:gd name="connsiteY17" fmla="*/ 6190977 h 6857998"/>
              <a:gd name="connsiteX18" fmla="*/ 1928734 w 12191997"/>
              <a:gd name="connsiteY18" fmla="*/ 6176294 h 6857998"/>
              <a:gd name="connsiteX19" fmla="*/ 1906152 w 12191997"/>
              <a:gd name="connsiteY19" fmla="*/ 6177047 h 6857998"/>
              <a:gd name="connsiteX20" fmla="*/ 1873409 w 12191997"/>
              <a:gd name="connsiteY20" fmla="*/ 6186836 h 6857998"/>
              <a:gd name="connsiteX21" fmla="*/ 1820718 w 12191997"/>
              <a:gd name="connsiteY21" fmla="*/ 6152199 h 6857998"/>
              <a:gd name="connsiteX22" fmla="*/ 1961101 w 12191997"/>
              <a:gd name="connsiteY22" fmla="*/ 6152199 h 6857998"/>
              <a:gd name="connsiteX23" fmla="*/ 1962983 w 12191997"/>
              <a:gd name="connsiteY23" fmla="*/ 6132621 h 6857998"/>
              <a:gd name="connsiteX24" fmla="*/ 1868892 w 12191997"/>
              <a:gd name="connsiteY24" fmla="*/ 6034357 h 6857998"/>
              <a:gd name="connsiteX25" fmla="*/ 2058580 w 12191997"/>
              <a:gd name="connsiteY25" fmla="*/ 6033227 h 6857998"/>
              <a:gd name="connsiteX26" fmla="*/ 1987824 w 12191997"/>
              <a:gd name="connsiteY26" fmla="*/ 6092336 h 6857998"/>
              <a:gd name="connsiteX27" fmla="*/ 2083796 w 12191997"/>
              <a:gd name="connsiteY27" fmla="*/ 6170270 h 6857998"/>
              <a:gd name="connsiteX28" fmla="*/ 2058203 w 12191997"/>
              <a:gd name="connsiteY28" fmla="*/ 6186459 h 6857998"/>
              <a:gd name="connsiteX29" fmla="*/ 2029976 w 12191997"/>
              <a:gd name="connsiteY29" fmla="*/ 6175917 h 6857998"/>
              <a:gd name="connsiteX30" fmla="*/ 2004384 w 12191997"/>
              <a:gd name="connsiteY30" fmla="*/ 6171776 h 6857998"/>
              <a:gd name="connsiteX31" fmla="*/ 1979920 w 12191997"/>
              <a:gd name="connsiteY31" fmla="*/ 6185706 h 6857998"/>
              <a:gd name="connsiteX32" fmla="*/ 2058203 w 12191997"/>
              <a:gd name="connsiteY32" fmla="*/ 6230132 h 6857998"/>
              <a:gd name="connsiteX33" fmla="*/ 2133099 w 12191997"/>
              <a:gd name="connsiteY33" fmla="*/ 6170646 h 6857998"/>
              <a:gd name="connsiteX34" fmla="*/ 2037127 w 12191997"/>
              <a:gd name="connsiteY34" fmla="*/ 6091583 h 6857998"/>
              <a:gd name="connsiteX35" fmla="*/ 2058580 w 12191997"/>
              <a:gd name="connsiteY35" fmla="*/ 6076147 h 6857998"/>
              <a:gd name="connsiteX36" fmla="*/ 2080032 w 12191997"/>
              <a:gd name="connsiteY36" fmla="*/ 6083677 h 6857998"/>
              <a:gd name="connsiteX37" fmla="*/ 2104120 w 12191997"/>
              <a:gd name="connsiteY37" fmla="*/ 6086312 h 6857998"/>
              <a:gd name="connsiteX38" fmla="*/ 2129336 w 12191997"/>
              <a:gd name="connsiteY38" fmla="*/ 6072759 h 6857998"/>
              <a:gd name="connsiteX39" fmla="*/ 2058580 w 12191997"/>
              <a:gd name="connsiteY39" fmla="*/ 6033227 h 6857998"/>
              <a:gd name="connsiteX40" fmla="*/ 1561405 w 12191997"/>
              <a:gd name="connsiteY40" fmla="*/ 5987295 h 6857998"/>
              <a:gd name="connsiteX41" fmla="*/ 1561405 w 12191997"/>
              <a:gd name="connsiteY41" fmla="*/ 6039251 h 6857998"/>
              <a:gd name="connsiteX42" fmla="*/ 1529038 w 12191997"/>
              <a:gd name="connsiteY42" fmla="*/ 6039251 h 6857998"/>
              <a:gd name="connsiteX43" fmla="*/ 1529038 w 12191997"/>
              <a:gd name="connsiteY43" fmla="*/ 6064099 h 6857998"/>
              <a:gd name="connsiteX44" fmla="*/ 1550114 w 12191997"/>
              <a:gd name="connsiteY44" fmla="*/ 6085183 h 6857998"/>
              <a:gd name="connsiteX45" fmla="*/ 1561405 w 12191997"/>
              <a:gd name="connsiteY45" fmla="*/ 6085183 h 6857998"/>
              <a:gd name="connsiteX46" fmla="*/ 1561405 w 12191997"/>
              <a:gd name="connsiteY46" fmla="*/ 6162740 h 6857998"/>
              <a:gd name="connsiteX47" fmla="*/ 1651356 w 12191997"/>
              <a:gd name="connsiteY47" fmla="*/ 6225238 h 6857998"/>
              <a:gd name="connsiteX48" fmla="*/ 1651356 w 12191997"/>
              <a:gd name="connsiteY48" fmla="*/ 6181565 h 6857998"/>
              <a:gd name="connsiteX49" fmla="*/ 1609203 w 12191997"/>
              <a:gd name="connsiteY49" fmla="*/ 6162740 h 6857998"/>
              <a:gd name="connsiteX50" fmla="*/ 1609203 w 12191997"/>
              <a:gd name="connsiteY50" fmla="*/ 6085559 h 6857998"/>
              <a:gd name="connsiteX51" fmla="*/ 1651732 w 12191997"/>
              <a:gd name="connsiteY51" fmla="*/ 6085559 h 6857998"/>
              <a:gd name="connsiteX52" fmla="*/ 1651732 w 12191997"/>
              <a:gd name="connsiteY52" fmla="*/ 6039251 h 6857998"/>
              <a:gd name="connsiteX53" fmla="*/ 1609580 w 12191997"/>
              <a:gd name="connsiteY53" fmla="*/ 6039251 h 6857998"/>
              <a:gd name="connsiteX54" fmla="*/ 1609580 w 12191997"/>
              <a:gd name="connsiteY54" fmla="*/ 5987295 h 6857998"/>
              <a:gd name="connsiteX55" fmla="*/ 1306985 w 12191997"/>
              <a:gd name="connsiteY55" fmla="*/ 5959058 h 6857998"/>
              <a:gd name="connsiteX56" fmla="*/ 1171495 w 12191997"/>
              <a:gd name="connsiteY56" fmla="*/ 6094595 h 6857998"/>
              <a:gd name="connsiteX57" fmla="*/ 1306985 w 12191997"/>
              <a:gd name="connsiteY57" fmla="*/ 6230132 h 6857998"/>
              <a:gd name="connsiteX58" fmla="*/ 1419141 w 12191997"/>
              <a:gd name="connsiteY58" fmla="*/ 6168764 h 6857998"/>
              <a:gd name="connsiteX59" fmla="*/ 1391290 w 12191997"/>
              <a:gd name="connsiteY59" fmla="*/ 6152575 h 6857998"/>
              <a:gd name="connsiteX60" fmla="*/ 1364945 w 12191997"/>
              <a:gd name="connsiteY60" fmla="*/ 6156716 h 6857998"/>
              <a:gd name="connsiteX61" fmla="*/ 1307362 w 12191997"/>
              <a:gd name="connsiteY61" fmla="*/ 6179682 h 6857998"/>
              <a:gd name="connsiteX62" fmla="*/ 1222680 w 12191997"/>
              <a:gd name="connsiteY62" fmla="*/ 6094595 h 6857998"/>
              <a:gd name="connsiteX63" fmla="*/ 1307362 w 12191997"/>
              <a:gd name="connsiteY63" fmla="*/ 6009131 h 6857998"/>
              <a:gd name="connsiteX64" fmla="*/ 1364945 w 12191997"/>
              <a:gd name="connsiteY64" fmla="*/ 6032474 h 6857998"/>
              <a:gd name="connsiteX65" fmla="*/ 1391290 w 12191997"/>
              <a:gd name="connsiteY65" fmla="*/ 6036615 h 6857998"/>
              <a:gd name="connsiteX66" fmla="*/ 1419141 w 12191997"/>
              <a:gd name="connsiteY66" fmla="*/ 6020426 h 6857998"/>
              <a:gd name="connsiteX67" fmla="*/ 1306985 w 12191997"/>
              <a:gd name="connsiteY67" fmla="*/ 5959058 h 6857998"/>
              <a:gd name="connsiteX68" fmla="*/ 1712326 w 12191997"/>
              <a:gd name="connsiteY68" fmla="*/ 5957552 h 6857998"/>
              <a:gd name="connsiteX69" fmla="*/ 1682970 w 12191997"/>
              <a:gd name="connsiteY69" fmla="*/ 5987295 h 6857998"/>
              <a:gd name="connsiteX70" fmla="*/ 1712326 w 12191997"/>
              <a:gd name="connsiteY70" fmla="*/ 6016661 h 6857998"/>
              <a:gd name="connsiteX71" fmla="*/ 1742059 w 12191997"/>
              <a:gd name="connsiteY71" fmla="*/ 5987295 h 6857998"/>
              <a:gd name="connsiteX72" fmla="*/ 1712326 w 12191997"/>
              <a:gd name="connsiteY72" fmla="*/ 5957552 h 6857998"/>
              <a:gd name="connsiteX73" fmla="*/ 1472583 w 12191997"/>
              <a:gd name="connsiteY73" fmla="*/ 5957552 h 6857998"/>
              <a:gd name="connsiteX74" fmla="*/ 1443227 w 12191997"/>
              <a:gd name="connsiteY74" fmla="*/ 5987295 h 6857998"/>
              <a:gd name="connsiteX75" fmla="*/ 1472583 w 12191997"/>
              <a:gd name="connsiteY75" fmla="*/ 6016661 h 6857998"/>
              <a:gd name="connsiteX76" fmla="*/ 1502316 w 12191997"/>
              <a:gd name="connsiteY76" fmla="*/ 5987295 h 6857998"/>
              <a:gd name="connsiteX77" fmla="*/ 1472583 w 12191997"/>
              <a:gd name="connsiteY77" fmla="*/ 5957552 h 6857998"/>
              <a:gd name="connsiteX78" fmla="*/ 706968 w 12191997"/>
              <a:gd name="connsiteY78" fmla="*/ 5935998 h 6857998"/>
              <a:gd name="connsiteX79" fmla="*/ 687114 w 12191997"/>
              <a:gd name="connsiteY79" fmla="*/ 5940234 h 6857998"/>
              <a:gd name="connsiteX80" fmla="*/ 673566 w 12191997"/>
              <a:gd name="connsiteY80" fmla="*/ 5949646 h 6857998"/>
              <a:gd name="connsiteX81" fmla="*/ 852714 w 12191997"/>
              <a:gd name="connsiteY81" fmla="*/ 6220720 h 6857998"/>
              <a:gd name="connsiteX82" fmla="*/ 870402 w 12191997"/>
              <a:gd name="connsiteY82" fmla="*/ 6230132 h 6857998"/>
              <a:gd name="connsiteX83" fmla="*/ 888092 w 12191997"/>
              <a:gd name="connsiteY83" fmla="*/ 6220343 h 6857998"/>
              <a:gd name="connsiteX84" fmla="*/ 1067994 w 12191997"/>
              <a:gd name="connsiteY84" fmla="*/ 5949646 h 6857998"/>
              <a:gd name="connsiteX85" fmla="*/ 1054445 w 12191997"/>
              <a:gd name="connsiteY85" fmla="*/ 5940234 h 6857998"/>
              <a:gd name="connsiteX86" fmla="*/ 1017561 w 12191997"/>
              <a:gd name="connsiteY86" fmla="*/ 5947010 h 6857998"/>
              <a:gd name="connsiteX87" fmla="*/ 870402 w 12191997"/>
              <a:gd name="connsiteY87" fmla="*/ 6170270 h 6857998"/>
              <a:gd name="connsiteX88" fmla="*/ 723998 w 12191997"/>
              <a:gd name="connsiteY88" fmla="*/ 5947010 h 6857998"/>
              <a:gd name="connsiteX89" fmla="*/ 706968 w 12191997"/>
              <a:gd name="connsiteY89" fmla="*/ 5935998 h 6857998"/>
              <a:gd name="connsiteX90" fmla="*/ 1873034 w 12191997"/>
              <a:gd name="connsiteY90" fmla="*/ 5759518 h 6857998"/>
              <a:gd name="connsiteX91" fmla="*/ 1924596 w 12191997"/>
              <a:gd name="connsiteY91" fmla="*/ 5811851 h 6857998"/>
              <a:gd name="connsiteX92" fmla="*/ 1873034 w 12191997"/>
              <a:gd name="connsiteY92" fmla="*/ 5864183 h 6857998"/>
              <a:gd name="connsiteX93" fmla="*/ 1821849 w 12191997"/>
              <a:gd name="connsiteY93" fmla="*/ 5811851 h 6857998"/>
              <a:gd name="connsiteX94" fmla="*/ 1873034 w 12191997"/>
              <a:gd name="connsiteY94" fmla="*/ 5759518 h 6857998"/>
              <a:gd name="connsiteX95" fmla="*/ 1626893 w 12191997"/>
              <a:gd name="connsiteY95" fmla="*/ 5759518 h 6857998"/>
              <a:gd name="connsiteX96" fmla="*/ 1678454 w 12191997"/>
              <a:gd name="connsiteY96" fmla="*/ 5811850 h 6857998"/>
              <a:gd name="connsiteX97" fmla="*/ 1626893 w 12191997"/>
              <a:gd name="connsiteY97" fmla="*/ 5864183 h 6857998"/>
              <a:gd name="connsiteX98" fmla="*/ 1575707 w 12191997"/>
              <a:gd name="connsiteY98" fmla="*/ 5811850 h 6857998"/>
              <a:gd name="connsiteX99" fmla="*/ 1626893 w 12191997"/>
              <a:gd name="connsiteY99" fmla="*/ 5759518 h 6857998"/>
              <a:gd name="connsiteX100" fmla="*/ 2190308 w 12191997"/>
              <a:gd name="connsiteY100" fmla="*/ 5756506 h 6857998"/>
              <a:gd name="connsiteX101" fmla="*/ 2236600 w 12191997"/>
              <a:gd name="connsiteY101" fmla="*/ 5794155 h 6857998"/>
              <a:gd name="connsiteX102" fmla="*/ 2141380 w 12191997"/>
              <a:gd name="connsiteY102" fmla="*/ 5794155 h 6857998"/>
              <a:gd name="connsiteX103" fmla="*/ 2190308 w 12191997"/>
              <a:gd name="connsiteY103" fmla="*/ 5756506 h 6857998"/>
              <a:gd name="connsiteX104" fmla="*/ 1439088 w 12191997"/>
              <a:gd name="connsiteY104" fmla="*/ 5718857 h 6857998"/>
              <a:gd name="connsiteX105" fmla="*/ 1439088 w 12191997"/>
              <a:gd name="connsiteY105" fmla="*/ 5883760 h 6857998"/>
              <a:gd name="connsiteX106" fmla="*/ 1460164 w 12191997"/>
              <a:gd name="connsiteY106" fmla="*/ 5904843 h 6857998"/>
              <a:gd name="connsiteX107" fmla="*/ 1486886 w 12191997"/>
              <a:gd name="connsiteY107" fmla="*/ 5904843 h 6857998"/>
              <a:gd name="connsiteX108" fmla="*/ 1486886 w 12191997"/>
              <a:gd name="connsiteY108" fmla="*/ 5718857 h 6857998"/>
              <a:gd name="connsiteX109" fmla="*/ 2190308 w 12191997"/>
              <a:gd name="connsiteY109" fmla="*/ 5713962 h 6857998"/>
              <a:gd name="connsiteX110" fmla="*/ 2092077 w 12191997"/>
              <a:gd name="connsiteY110" fmla="*/ 5812226 h 6857998"/>
              <a:gd name="connsiteX111" fmla="*/ 2194071 w 12191997"/>
              <a:gd name="connsiteY111" fmla="*/ 5910491 h 6857998"/>
              <a:gd name="connsiteX112" fmla="*/ 2275365 w 12191997"/>
              <a:gd name="connsiteY112" fmla="*/ 5870582 h 6857998"/>
              <a:gd name="connsiteX113" fmla="*/ 2250149 w 12191997"/>
              <a:gd name="connsiteY113" fmla="*/ 5855899 h 6857998"/>
              <a:gd name="connsiteX114" fmla="*/ 2227567 w 12191997"/>
              <a:gd name="connsiteY114" fmla="*/ 5856652 h 6857998"/>
              <a:gd name="connsiteX115" fmla="*/ 2194824 w 12191997"/>
              <a:gd name="connsiteY115" fmla="*/ 5866441 h 6857998"/>
              <a:gd name="connsiteX116" fmla="*/ 2142133 w 12191997"/>
              <a:gd name="connsiteY116" fmla="*/ 5831804 h 6857998"/>
              <a:gd name="connsiteX117" fmla="*/ 2282516 w 12191997"/>
              <a:gd name="connsiteY117" fmla="*/ 5831804 h 6857998"/>
              <a:gd name="connsiteX118" fmla="*/ 2284398 w 12191997"/>
              <a:gd name="connsiteY118" fmla="*/ 5812226 h 6857998"/>
              <a:gd name="connsiteX119" fmla="*/ 2190308 w 12191997"/>
              <a:gd name="connsiteY119" fmla="*/ 5713962 h 6857998"/>
              <a:gd name="connsiteX120" fmla="*/ 1617860 w 12191997"/>
              <a:gd name="connsiteY120" fmla="*/ 5713586 h 6857998"/>
              <a:gd name="connsiteX121" fmla="*/ 1527533 w 12191997"/>
              <a:gd name="connsiteY121" fmla="*/ 5811850 h 6857998"/>
              <a:gd name="connsiteX122" fmla="*/ 1617860 w 12191997"/>
              <a:gd name="connsiteY122" fmla="*/ 5910115 h 6857998"/>
              <a:gd name="connsiteX123" fmla="*/ 1678454 w 12191997"/>
              <a:gd name="connsiteY123" fmla="*/ 5883007 h 6857998"/>
              <a:gd name="connsiteX124" fmla="*/ 1678454 w 12191997"/>
              <a:gd name="connsiteY124" fmla="*/ 5883760 h 6857998"/>
              <a:gd name="connsiteX125" fmla="*/ 1699530 w 12191997"/>
              <a:gd name="connsiteY125" fmla="*/ 5904844 h 6857998"/>
              <a:gd name="connsiteX126" fmla="*/ 1726252 w 12191997"/>
              <a:gd name="connsiteY126" fmla="*/ 5904844 h 6857998"/>
              <a:gd name="connsiteX127" fmla="*/ 1726252 w 12191997"/>
              <a:gd name="connsiteY127" fmla="*/ 5718857 h 6857998"/>
              <a:gd name="connsiteX128" fmla="*/ 1678454 w 12191997"/>
              <a:gd name="connsiteY128" fmla="*/ 5718857 h 6857998"/>
              <a:gd name="connsiteX129" fmla="*/ 1678454 w 12191997"/>
              <a:gd name="connsiteY129" fmla="*/ 5740693 h 6857998"/>
              <a:gd name="connsiteX130" fmla="*/ 1617860 w 12191997"/>
              <a:gd name="connsiteY130" fmla="*/ 5713586 h 6857998"/>
              <a:gd name="connsiteX131" fmla="*/ 870780 w 12191997"/>
              <a:gd name="connsiteY131" fmla="*/ 5713586 h 6857998"/>
              <a:gd name="connsiteX132" fmla="*/ 768409 w 12191997"/>
              <a:gd name="connsiteY132" fmla="*/ 5815992 h 6857998"/>
              <a:gd name="connsiteX133" fmla="*/ 870780 w 12191997"/>
              <a:gd name="connsiteY133" fmla="*/ 5918397 h 6857998"/>
              <a:gd name="connsiteX134" fmla="*/ 973150 w 12191997"/>
              <a:gd name="connsiteY134" fmla="*/ 5815992 h 6857998"/>
              <a:gd name="connsiteX135" fmla="*/ 870780 w 12191997"/>
              <a:gd name="connsiteY135" fmla="*/ 5713586 h 6857998"/>
              <a:gd name="connsiteX136" fmla="*/ 1774051 w 12191997"/>
              <a:gd name="connsiteY136" fmla="*/ 5644312 h 6857998"/>
              <a:gd name="connsiteX137" fmla="*/ 1774051 w 12191997"/>
              <a:gd name="connsiteY137" fmla="*/ 5883761 h 6857998"/>
              <a:gd name="connsiteX138" fmla="*/ 1795127 w 12191997"/>
              <a:gd name="connsiteY138" fmla="*/ 5904844 h 6857998"/>
              <a:gd name="connsiteX139" fmla="*/ 1821849 w 12191997"/>
              <a:gd name="connsiteY139" fmla="*/ 5904844 h 6857998"/>
              <a:gd name="connsiteX140" fmla="*/ 1821849 w 12191997"/>
              <a:gd name="connsiteY140" fmla="*/ 5883008 h 6857998"/>
              <a:gd name="connsiteX141" fmla="*/ 1882067 w 12191997"/>
              <a:gd name="connsiteY141" fmla="*/ 5910115 h 6857998"/>
              <a:gd name="connsiteX142" fmla="*/ 1972770 w 12191997"/>
              <a:gd name="connsiteY142" fmla="*/ 5811851 h 6857998"/>
              <a:gd name="connsiteX143" fmla="*/ 1882443 w 12191997"/>
              <a:gd name="connsiteY143" fmla="*/ 5713586 h 6857998"/>
              <a:gd name="connsiteX144" fmla="*/ 1822225 w 12191997"/>
              <a:gd name="connsiteY144" fmla="*/ 5740694 h 6857998"/>
              <a:gd name="connsiteX145" fmla="*/ 1822225 w 12191997"/>
              <a:gd name="connsiteY145" fmla="*/ 5644312 h 6857998"/>
              <a:gd name="connsiteX146" fmla="*/ 1175636 w 12191997"/>
              <a:gd name="connsiteY146" fmla="*/ 5644312 h 6857998"/>
              <a:gd name="connsiteX147" fmla="*/ 1263705 w 12191997"/>
              <a:gd name="connsiteY147" fmla="*/ 5904844 h 6857998"/>
              <a:gd name="connsiteX148" fmla="*/ 1327309 w 12191997"/>
              <a:gd name="connsiteY148" fmla="*/ 5904844 h 6857998"/>
              <a:gd name="connsiteX149" fmla="*/ 1415001 w 12191997"/>
              <a:gd name="connsiteY149" fmla="*/ 5644312 h 6857998"/>
              <a:gd name="connsiteX150" fmla="*/ 1374355 w 12191997"/>
              <a:gd name="connsiteY150" fmla="*/ 5644312 h 6857998"/>
              <a:gd name="connsiteX151" fmla="*/ 1354032 w 12191997"/>
              <a:gd name="connsiteY151" fmla="*/ 5658995 h 6857998"/>
              <a:gd name="connsiteX152" fmla="*/ 1295319 w 12191997"/>
              <a:gd name="connsiteY152" fmla="*/ 5844605 h 6857998"/>
              <a:gd name="connsiteX153" fmla="*/ 1236229 w 12191997"/>
              <a:gd name="connsiteY153" fmla="*/ 5658995 h 6857998"/>
              <a:gd name="connsiteX154" fmla="*/ 1215907 w 12191997"/>
              <a:gd name="connsiteY154" fmla="*/ 5644312 h 6857998"/>
              <a:gd name="connsiteX155" fmla="*/ 1462422 w 12191997"/>
              <a:gd name="connsiteY155" fmla="*/ 5637158 h 6857998"/>
              <a:gd name="connsiteX156" fmla="*/ 1433066 w 12191997"/>
              <a:gd name="connsiteY156" fmla="*/ 5666901 h 6857998"/>
              <a:gd name="connsiteX157" fmla="*/ 1462422 w 12191997"/>
              <a:gd name="connsiteY157" fmla="*/ 5696267 h 6857998"/>
              <a:gd name="connsiteX158" fmla="*/ 1492155 w 12191997"/>
              <a:gd name="connsiteY158" fmla="*/ 5666901 h 6857998"/>
              <a:gd name="connsiteX159" fmla="*/ 1462422 w 12191997"/>
              <a:gd name="connsiteY159" fmla="*/ 5637158 h 6857998"/>
              <a:gd name="connsiteX160" fmla="*/ 2006642 w 12191997"/>
              <a:gd name="connsiteY160" fmla="*/ 5633017 h 6857998"/>
              <a:gd name="connsiteX161" fmla="*/ 2006642 w 12191997"/>
              <a:gd name="connsiteY161" fmla="*/ 5883760 h 6857998"/>
              <a:gd name="connsiteX162" fmla="*/ 2027719 w 12191997"/>
              <a:gd name="connsiteY162" fmla="*/ 5904844 h 6857998"/>
              <a:gd name="connsiteX163" fmla="*/ 2054440 w 12191997"/>
              <a:gd name="connsiteY163" fmla="*/ 5904844 h 6857998"/>
              <a:gd name="connsiteX164" fmla="*/ 2054440 w 12191997"/>
              <a:gd name="connsiteY164" fmla="*/ 5633017 h 6857998"/>
              <a:gd name="connsiteX165" fmla="*/ 862123 w 12191997"/>
              <a:gd name="connsiteY165" fmla="*/ 5584826 h 6857998"/>
              <a:gd name="connsiteX166" fmla="*/ 636306 w 12191997"/>
              <a:gd name="connsiteY166" fmla="*/ 5826910 h 6857998"/>
              <a:gd name="connsiteX167" fmla="*/ 653618 w 12191997"/>
              <a:gd name="connsiteY167" fmla="*/ 5909738 h 6857998"/>
              <a:gd name="connsiteX168" fmla="*/ 670178 w 12191997"/>
              <a:gd name="connsiteY168" fmla="*/ 5903338 h 6857998"/>
              <a:gd name="connsiteX169" fmla="*/ 685609 w 12191997"/>
              <a:gd name="connsiteY169" fmla="*/ 5871712 h 6857998"/>
              <a:gd name="connsiteX170" fmla="*/ 678835 w 12191997"/>
              <a:gd name="connsiteY170" fmla="*/ 5820886 h 6857998"/>
              <a:gd name="connsiteX171" fmla="*/ 884705 w 12191997"/>
              <a:gd name="connsiteY171" fmla="*/ 5628122 h 6857998"/>
              <a:gd name="connsiteX172" fmla="*/ 1064982 w 12191997"/>
              <a:gd name="connsiteY172" fmla="*/ 5823521 h 6857998"/>
              <a:gd name="connsiteX173" fmla="*/ 1058208 w 12191997"/>
              <a:gd name="connsiteY173" fmla="*/ 5871712 h 6857998"/>
              <a:gd name="connsiteX174" fmla="*/ 1073639 w 12191997"/>
              <a:gd name="connsiteY174" fmla="*/ 5903338 h 6857998"/>
              <a:gd name="connsiteX175" fmla="*/ 1090575 w 12191997"/>
              <a:gd name="connsiteY175" fmla="*/ 5910114 h 6857998"/>
              <a:gd name="connsiteX176" fmla="*/ 1108264 w 12191997"/>
              <a:gd name="connsiteY176" fmla="*/ 5820886 h 6857998"/>
              <a:gd name="connsiteX177" fmla="*/ 862123 w 12191997"/>
              <a:gd name="connsiteY177" fmla="*/ 5584826 h 6857998"/>
              <a:gd name="connsiteX178" fmla="*/ 0 w 12191997"/>
              <a:gd name="connsiteY178" fmla="*/ 0 h 6857998"/>
              <a:gd name="connsiteX179" fmla="*/ 12191997 w 12191997"/>
              <a:gd name="connsiteY179" fmla="*/ 0 h 6857998"/>
              <a:gd name="connsiteX180" fmla="*/ 12191997 w 12191997"/>
              <a:gd name="connsiteY180" fmla="*/ 6857998 h 6857998"/>
              <a:gd name="connsiteX181" fmla="*/ 0 w 12191997"/>
              <a:gd name="connsiteY181"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2191997" h="6857998">
                <a:moveTo>
                  <a:pt x="1868892" y="6076901"/>
                </a:moveTo>
                <a:cubicBezTo>
                  <a:pt x="1889216" y="6076901"/>
                  <a:pt x="1909163" y="6087819"/>
                  <a:pt x="1915185" y="6114550"/>
                </a:cubicBezTo>
                <a:lnTo>
                  <a:pt x="1819965" y="6114550"/>
                </a:lnTo>
                <a:cubicBezTo>
                  <a:pt x="1825611" y="6090831"/>
                  <a:pt x="1843300" y="6076901"/>
                  <a:pt x="1868892" y="6076901"/>
                </a:cubicBezTo>
                <a:close/>
                <a:moveTo>
                  <a:pt x="1688992" y="6038874"/>
                </a:moveTo>
                <a:lnTo>
                  <a:pt x="1688992" y="6203777"/>
                </a:lnTo>
                <a:cubicBezTo>
                  <a:pt x="1688992" y="6215449"/>
                  <a:pt x="1698401" y="6224861"/>
                  <a:pt x="1710068" y="6224861"/>
                </a:cubicBezTo>
                <a:lnTo>
                  <a:pt x="1736790" y="6224861"/>
                </a:lnTo>
                <a:lnTo>
                  <a:pt x="1736790" y="6038874"/>
                </a:lnTo>
                <a:close/>
                <a:moveTo>
                  <a:pt x="1449249" y="6038874"/>
                </a:moveTo>
                <a:lnTo>
                  <a:pt x="1449249" y="6203777"/>
                </a:lnTo>
                <a:cubicBezTo>
                  <a:pt x="1449249" y="6215449"/>
                  <a:pt x="1458658" y="6224861"/>
                  <a:pt x="1470325" y="6224861"/>
                </a:cubicBezTo>
                <a:lnTo>
                  <a:pt x="1497047" y="6224861"/>
                </a:lnTo>
                <a:lnTo>
                  <a:pt x="1497047" y="6038874"/>
                </a:lnTo>
                <a:close/>
                <a:moveTo>
                  <a:pt x="1868892" y="6034357"/>
                </a:moveTo>
                <a:cubicBezTo>
                  <a:pt x="1810556" y="6034357"/>
                  <a:pt x="1770662" y="6077277"/>
                  <a:pt x="1770662" y="6132621"/>
                </a:cubicBezTo>
                <a:cubicBezTo>
                  <a:pt x="1770662" y="6187965"/>
                  <a:pt x="1810180" y="6230886"/>
                  <a:pt x="1872656" y="6230886"/>
                </a:cubicBezTo>
                <a:cubicBezTo>
                  <a:pt x="1908410" y="6230886"/>
                  <a:pt x="1936638" y="6216202"/>
                  <a:pt x="1953950" y="6190977"/>
                </a:cubicBezTo>
                <a:lnTo>
                  <a:pt x="1928734" y="6176294"/>
                </a:lnTo>
                <a:cubicBezTo>
                  <a:pt x="1921583" y="6172153"/>
                  <a:pt x="1912927" y="6172153"/>
                  <a:pt x="1906152" y="6177047"/>
                </a:cubicBezTo>
                <a:cubicBezTo>
                  <a:pt x="1897872" y="6183071"/>
                  <a:pt x="1886582" y="6186836"/>
                  <a:pt x="1873409" y="6186836"/>
                </a:cubicBezTo>
                <a:cubicBezTo>
                  <a:pt x="1848193" y="6186836"/>
                  <a:pt x="1827493" y="6176294"/>
                  <a:pt x="1820718" y="6152199"/>
                </a:cubicBezTo>
                <a:lnTo>
                  <a:pt x="1961101" y="6152199"/>
                </a:lnTo>
                <a:cubicBezTo>
                  <a:pt x="1962230" y="6146175"/>
                  <a:pt x="1962983" y="6139775"/>
                  <a:pt x="1962983" y="6132621"/>
                </a:cubicBezTo>
                <a:cubicBezTo>
                  <a:pt x="1962983" y="6078030"/>
                  <a:pt x="1923841" y="6034357"/>
                  <a:pt x="1868892" y="6034357"/>
                </a:cubicBezTo>
                <a:close/>
                <a:moveTo>
                  <a:pt x="2058580" y="6033227"/>
                </a:moveTo>
                <a:cubicBezTo>
                  <a:pt x="2020191" y="6033227"/>
                  <a:pt x="1987824" y="6054311"/>
                  <a:pt x="1987824" y="6092336"/>
                </a:cubicBezTo>
                <a:cubicBezTo>
                  <a:pt x="1987824" y="6157846"/>
                  <a:pt x="2083796" y="6143162"/>
                  <a:pt x="2083796" y="6170270"/>
                </a:cubicBezTo>
                <a:cubicBezTo>
                  <a:pt x="2083796" y="6181188"/>
                  <a:pt x="2073634" y="6186459"/>
                  <a:pt x="2058203" y="6186459"/>
                </a:cubicBezTo>
                <a:cubicBezTo>
                  <a:pt x="2046160" y="6186459"/>
                  <a:pt x="2036751" y="6182694"/>
                  <a:pt x="2029976" y="6175917"/>
                </a:cubicBezTo>
                <a:cubicBezTo>
                  <a:pt x="2023202" y="6169140"/>
                  <a:pt x="2012664" y="6166881"/>
                  <a:pt x="2004384" y="6171776"/>
                </a:cubicBezTo>
                <a:lnTo>
                  <a:pt x="1979920" y="6185706"/>
                </a:lnTo>
                <a:cubicBezTo>
                  <a:pt x="1993469" y="6214319"/>
                  <a:pt x="2020944" y="6230132"/>
                  <a:pt x="2058203" y="6230132"/>
                </a:cubicBezTo>
                <a:cubicBezTo>
                  <a:pt x="2098098" y="6230132"/>
                  <a:pt x="2133099" y="6210931"/>
                  <a:pt x="2133099" y="6170646"/>
                </a:cubicBezTo>
                <a:cubicBezTo>
                  <a:pt x="2133099" y="6102125"/>
                  <a:pt x="2037127" y="6119444"/>
                  <a:pt x="2037127" y="6091583"/>
                </a:cubicBezTo>
                <a:cubicBezTo>
                  <a:pt x="2037127" y="6081418"/>
                  <a:pt x="2046536" y="6076147"/>
                  <a:pt x="2058580" y="6076147"/>
                </a:cubicBezTo>
                <a:cubicBezTo>
                  <a:pt x="2067236" y="6076147"/>
                  <a:pt x="2074387" y="6078782"/>
                  <a:pt x="2080032" y="6083677"/>
                </a:cubicBezTo>
                <a:cubicBezTo>
                  <a:pt x="2086807" y="6089324"/>
                  <a:pt x="2096216" y="6090454"/>
                  <a:pt x="2104120" y="6086312"/>
                </a:cubicBezTo>
                <a:lnTo>
                  <a:pt x="2129336" y="6072759"/>
                </a:lnTo>
                <a:cubicBezTo>
                  <a:pt x="2114658" y="6047157"/>
                  <a:pt x="2088689" y="6033227"/>
                  <a:pt x="2058580" y="6033227"/>
                </a:cubicBezTo>
                <a:close/>
                <a:moveTo>
                  <a:pt x="1561405" y="5987295"/>
                </a:moveTo>
                <a:lnTo>
                  <a:pt x="1561405" y="6039251"/>
                </a:lnTo>
                <a:lnTo>
                  <a:pt x="1529038" y="6039251"/>
                </a:lnTo>
                <a:lnTo>
                  <a:pt x="1529038" y="6064099"/>
                </a:lnTo>
                <a:cubicBezTo>
                  <a:pt x="1529038" y="6075771"/>
                  <a:pt x="1538447" y="6085183"/>
                  <a:pt x="1550114" y="6085183"/>
                </a:cubicBezTo>
                <a:lnTo>
                  <a:pt x="1561405" y="6085183"/>
                </a:lnTo>
                <a:lnTo>
                  <a:pt x="1561405" y="6162740"/>
                </a:lnTo>
                <a:cubicBezTo>
                  <a:pt x="1561405" y="6212813"/>
                  <a:pt x="1583987" y="6232767"/>
                  <a:pt x="1651356" y="6225238"/>
                </a:cubicBezTo>
                <a:lnTo>
                  <a:pt x="1651356" y="6181565"/>
                </a:lnTo>
                <a:cubicBezTo>
                  <a:pt x="1623881" y="6183071"/>
                  <a:pt x="1609203" y="6182694"/>
                  <a:pt x="1609203" y="6162740"/>
                </a:cubicBezTo>
                <a:lnTo>
                  <a:pt x="1609203" y="6085559"/>
                </a:lnTo>
                <a:lnTo>
                  <a:pt x="1651732" y="6085559"/>
                </a:lnTo>
                <a:lnTo>
                  <a:pt x="1651732" y="6039251"/>
                </a:lnTo>
                <a:lnTo>
                  <a:pt x="1609580" y="6039251"/>
                </a:lnTo>
                <a:lnTo>
                  <a:pt x="1609580" y="5987295"/>
                </a:lnTo>
                <a:close/>
                <a:moveTo>
                  <a:pt x="1306985" y="5959058"/>
                </a:moveTo>
                <a:cubicBezTo>
                  <a:pt x="1227949" y="5959058"/>
                  <a:pt x="1171495" y="6018167"/>
                  <a:pt x="1171495" y="6094595"/>
                </a:cubicBezTo>
                <a:cubicBezTo>
                  <a:pt x="1171495" y="6170646"/>
                  <a:pt x="1227949" y="6230132"/>
                  <a:pt x="1306985" y="6230132"/>
                </a:cubicBezTo>
                <a:cubicBezTo>
                  <a:pt x="1355160" y="6230132"/>
                  <a:pt x="1397312" y="6206036"/>
                  <a:pt x="1419141" y="6168764"/>
                </a:cubicBezTo>
                <a:lnTo>
                  <a:pt x="1391290" y="6152575"/>
                </a:lnTo>
                <a:cubicBezTo>
                  <a:pt x="1383010" y="6147680"/>
                  <a:pt x="1371343" y="6149939"/>
                  <a:pt x="1364945" y="6156716"/>
                </a:cubicBezTo>
                <a:cubicBezTo>
                  <a:pt x="1351396" y="6171023"/>
                  <a:pt x="1330696" y="6179682"/>
                  <a:pt x="1307362" y="6179682"/>
                </a:cubicBezTo>
                <a:cubicBezTo>
                  <a:pt x="1256176" y="6179682"/>
                  <a:pt x="1222680" y="6144668"/>
                  <a:pt x="1222680" y="6094595"/>
                </a:cubicBezTo>
                <a:cubicBezTo>
                  <a:pt x="1222680" y="6044522"/>
                  <a:pt x="1256553" y="6009131"/>
                  <a:pt x="1307362" y="6009131"/>
                </a:cubicBezTo>
                <a:cubicBezTo>
                  <a:pt x="1330319" y="6009131"/>
                  <a:pt x="1351020" y="6017791"/>
                  <a:pt x="1364945" y="6032474"/>
                </a:cubicBezTo>
                <a:cubicBezTo>
                  <a:pt x="1371343" y="6039251"/>
                  <a:pt x="1383010" y="6041510"/>
                  <a:pt x="1391290" y="6036615"/>
                </a:cubicBezTo>
                <a:lnTo>
                  <a:pt x="1419141" y="6020426"/>
                </a:lnTo>
                <a:cubicBezTo>
                  <a:pt x="1396560" y="5983153"/>
                  <a:pt x="1354783" y="5959058"/>
                  <a:pt x="1306985" y="5959058"/>
                </a:cubicBezTo>
                <a:close/>
                <a:moveTo>
                  <a:pt x="1712326" y="5957552"/>
                </a:moveTo>
                <a:cubicBezTo>
                  <a:pt x="1696519" y="5957552"/>
                  <a:pt x="1682970" y="5971106"/>
                  <a:pt x="1682970" y="5987295"/>
                </a:cubicBezTo>
                <a:cubicBezTo>
                  <a:pt x="1682970" y="6003107"/>
                  <a:pt x="1696519" y="6016661"/>
                  <a:pt x="1712326" y="6016661"/>
                </a:cubicBezTo>
                <a:cubicBezTo>
                  <a:pt x="1728510" y="6016661"/>
                  <a:pt x="1742059" y="6003484"/>
                  <a:pt x="1742059" y="5987295"/>
                </a:cubicBezTo>
                <a:cubicBezTo>
                  <a:pt x="1742059" y="5971482"/>
                  <a:pt x="1728886" y="5957552"/>
                  <a:pt x="1712326" y="5957552"/>
                </a:cubicBezTo>
                <a:close/>
                <a:moveTo>
                  <a:pt x="1472583" y="5957552"/>
                </a:moveTo>
                <a:cubicBezTo>
                  <a:pt x="1456776" y="5957552"/>
                  <a:pt x="1443227" y="5971106"/>
                  <a:pt x="1443227" y="5987295"/>
                </a:cubicBezTo>
                <a:cubicBezTo>
                  <a:pt x="1443227" y="6003107"/>
                  <a:pt x="1456776" y="6016661"/>
                  <a:pt x="1472583" y="6016661"/>
                </a:cubicBezTo>
                <a:cubicBezTo>
                  <a:pt x="1488767" y="6016661"/>
                  <a:pt x="1502316" y="6003484"/>
                  <a:pt x="1502316" y="5987295"/>
                </a:cubicBezTo>
                <a:cubicBezTo>
                  <a:pt x="1502316" y="5971482"/>
                  <a:pt x="1489143" y="5957552"/>
                  <a:pt x="1472583" y="5957552"/>
                </a:cubicBezTo>
                <a:close/>
                <a:moveTo>
                  <a:pt x="706968" y="5935998"/>
                </a:moveTo>
                <a:cubicBezTo>
                  <a:pt x="700288" y="5934775"/>
                  <a:pt x="693137" y="5936093"/>
                  <a:pt x="687114" y="5940234"/>
                </a:cubicBezTo>
                <a:lnTo>
                  <a:pt x="673566" y="5949646"/>
                </a:lnTo>
                <a:lnTo>
                  <a:pt x="852714" y="6220720"/>
                </a:lnTo>
                <a:cubicBezTo>
                  <a:pt x="856478" y="6226744"/>
                  <a:pt x="863252" y="6230132"/>
                  <a:pt x="870402" y="6230132"/>
                </a:cubicBezTo>
                <a:cubicBezTo>
                  <a:pt x="877554" y="6230132"/>
                  <a:pt x="884329" y="6226744"/>
                  <a:pt x="888092" y="6220343"/>
                </a:cubicBezTo>
                <a:lnTo>
                  <a:pt x="1067994" y="5949646"/>
                </a:lnTo>
                <a:lnTo>
                  <a:pt x="1054445" y="5940234"/>
                </a:lnTo>
                <a:cubicBezTo>
                  <a:pt x="1042400" y="5931951"/>
                  <a:pt x="1025841" y="5934963"/>
                  <a:pt x="1017561" y="5947010"/>
                </a:cubicBezTo>
                <a:lnTo>
                  <a:pt x="870402" y="6170270"/>
                </a:lnTo>
                <a:lnTo>
                  <a:pt x="723998" y="5947010"/>
                </a:lnTo>
                <a:cubicBezTo>
                  <a:pt x="719859" y="5940987"/>
                  <a:pt x="713649" y="5937222"/>
                  <a:pt x="706968" y="5935998"/>
                </a:cubicBezTo>
                <a:close/>
                <a:moveTo>
                  <a:pt x="1873034" y="5759518"/>
                </a:moveTo>
                <a:cubicBezTo>
                  <a:pt x="1902767" y="5759518"/>
                  <a:pt x="1924596" y="5780602"/>
                  <a:pt x="1924596" y="5811851"/>
                </a:cubicBezTo>
                <a:cubicBezTo>
                  <a:pt x="1924596" y="5843099"/>
                  <a:pt x="1902767" y="5864183"/>
                  <a:pt x="1873034" y="5864183"/>
                </a:cubicBezTo>
                <a:cubicBezTo>
                  <a:pt x="1843678" y="5864183"/>
                  <a:pt x="1821849" y="5843099"/>
                  <a:pt x="1821849" y="5811851"/>
                </a:cubicBezTo>
                <a:cubicBezTo>
                  <a:pt x="1821849" y="5780602"/>
                  <a:pt x="1843678" y="5759518"/>
                  <a:pt x="1873034" y="5759518"/>
                </a:cubicBezTo>
                <a:close/>
                <a:moveTo>
                  <a:pt x="1626893" y="5759518"/>
                </a:moveTo>
                <a:cubicBezTo>
                  <a:pt x="1656625" y="5759518"/>
                  <a:pt x="1678454" y="5780601"/>
                  <a:pt x="1678454" y="5811850"/>
                </a:cubicBezTo>
                <a:cubicBezTo>
                  <a:pt x="1678454" y="5843099"/>
                  <a:pt x="1656249" y="5864183"/>
                  <a:pt x="1626893" y="5864183"/>
                </a:cubicBezTo>
                <a:cubicBezTo>
                  <a:pt x="1597536" y="5864183"/>
                  <a:pt x="1575707" y="5843099"/>
                  <a:pt x="1575707" y="5811850"/>
                </a:cubicBezTo>
                <a:cubicBezTo>
                  <a:pt x="1575707" y="5780601"/>
                  <a:pt x="1597536" y="5759518"/>
                  <a:pt x="1626893" y="5759518"/>
                </a:cubicBezTo>
                <a:close/>
                <a:moveTo>
                  <a:pt x="2190308" y="5756506"/>
                </a:moveTo>
                <a:cubicBezTo>
                  <a:pt x="2210631" y="5756506"/>
                  <a:pt x="2230578" y="5767424"/>
                  <a:pt x="2236600" y="5794155"/>
                </a:cubicBezTo>
                <a:lnTo>
                  <a:pt x="2141380" y="5794155"/>
                </a:lnTo>
                <a:cubicBezTo>
                  <a:pt x="2147026" y="5770436"/>
                  <a:pt x="2164715" y="5756506"/>
                  <a:pt x="2190308" y="5756506"/>
                </a:cubicBezTo>
                <a:close/>
                <a:moveTo>
                  <a:pt x="1439088" y="5718857"/>
                </a:moveTo>
                <a:lnTo>
                  <a:pt x="1439088" y="5883760"/>
                </a:lnTo>
                <a:cubicBezTo>
                  <a:pt x="1439088" y="5895431"/>
                  <a:pt x="1448497" y="5904843"/>
                  <a:pt x="1460164" y="5904843"/>
                </a:cubicBezTo>
                <a:lnTo>
                  <a:pt x="1486886" y="5904843"/>
                </a:lnTo>
                <a:lnTo>
                  <a:pt x="1486886" y="5718857"/>
                </a:lnTo>
                <a:close/>
                <a:moveTo>
                  <a:pt x="2190308" y="5713962"/>
                </a:moveTo>
                <a:cubicBezTo>
                  <a:pt x="2131971" y="5713962"/>
                  <a:pt x="2092077" y="5756882"/>
                  <a:pt x="2092077" y="5812226"/>
                </a:cubicBezTo>
                <a:cubicBezTo>
                  <a:pt x="2092077" y="5867571"/>
                  <a:pt x="2131595" y="5910491"/>
                  <a:pt x="2194071" y="5910491"/>
                </a:cubicBezTo>
                <a:cubicBezTo>
                  <a:pt x="2229826" y="5910491"/>
                  <a:pt x="2258053" y="5895807"/>
                  <a:pt x="2275365" y="5870582"/>
                </a:cubicBezTo>
                <a:lnTo>
                  <a:pt x="2250149" y="5855899"/>
                </a:lnTo>
                <a:cubicBezTo>
                  <a:pt x="2242998" y="5851758"/>
                  <a:pt x="2234342" y="5851758"/>
                  <a:pt x="2227567" y="5856652"/>
                </a:cubicBezTo>
                <a:cubicBezTo>
                  <a:pt x="2219287" y="5862676"/>
                  <a:pt x="2207997" y="5866441"/>
                  <a:pt x="2194824" y="5866441"/>
                </a:cubicBezTo>
                <a:cubicBezTo>
                  <a:pt x="2169608" y="5866441"/>
                  <a:pt x="2149284" y="5856276"/>
                  <a:pt x="2142133" y="5831804"/>
                </a:cubicBezTo>
                <a:lnTo>
                  <a:pt x="2282516" y="5831804"/>
                </a:lnTo>
                <a:cubicBezTo>
                  <a:pt x="2283645" y="5825780"/>
                  <a:pt x="2284398" y="5819380"/>
                  <a:pt x="2284398" y="5812226"/>
                </a:cubicBezTo>
                <a:cubicBezTo>
                  <a:pt x="2284398" y="5757635"/>
                  <a:pt x="2245256" y="5713962"/>
                  <a:pt x="2190308" y="5713962"/>
                </a:cubicBezTo>
                <a:close/>
                <a:moveTo>
                  <a:pt x="1617860" y="5713586"/>
                </a:moveTo>
                <a:cubicBezTo>
                  <a:pt x="1568556" y="5713586"/>
                  <a:pt x="1527533" y="5756506"/>
                  <a:pt x="1527533" y="5811850"/>
                </a:cubicBezTo>
                <a:cubicBezTo>
                  <a:pt x="1527533" y="5867194"/>
                  <a:pt x="1568180" y="5910115"/>
                  <a:pt x="1617860" y="5910115"/>
                </a:cubicBezTo>
                <a:cubicBezTo>
                  <a:pt x="1644958" y="5910115"/>
                  <a:pt x="1664905" y="5899949"/>
                  <a:pt x="1678454" y="5883007"/>
                </a:cubicBezTo>
                <a:lnTo>
                  <a:pt x="1678454" y="5883760"/>
                </a:lnTo>
                <a:cubicBezTo>
                  <a:pt x="1678454" y="5895431"/>
                  <a:pt x="1687863" y="5904844"/>
                  <a:pt x="1699530" y="5904844"/>
                </a:cubicBezTo>
                <a:lnTo>
                  <a:pt x="1726252" y="5904844"/>
                </a:lnTo>
                <a:lnTo>
                  <a:pt x="1726252" y="5718857"/>
                </a:lnTo>
                <a:lnTo>
                  <a:pt x="1678454" y="5718857"/>
                </a:lnTo>
                <a:lnTo>
                  <a:pt x="1678454" y="5740693"/>
                </a:lnTo>
                <a:cubicBezTo>
                  <a:pt x="1665282" y="5724128"/>
                  <a:pt x="1644958" y="5713586"/>
                  <a:pt x="1617860" y="5713586"/>
                </a:cubicBezTo>
                <a:close/>
                <a:moveTo>
                  <a:pt x="870780" y="5713586"/>
                </a:moveTo>
                <a:cubicBezTo>
                  <a:pt x="814242" y="5713586"/>
                  <a:pt x="768409" y="5759435"/>
                  <a:pt x="768409" y="5815992"/>
                </a:cubicBezTo>
                <a:cubicBezTo>
                  <a:pt x="768409" y="5872549"/>
                  <a:pt x="814242" y="5918397"/>
                  <a:pt x="870780" y="5918397"/>
                </a:cubicBezTo>
                <a:cubicBezTo>
                  <a:pt x="927317" y="5918397"/>
                  <a:pt x="973150" y="5872549"/>
                  <a:pt x="973150" y="5815992"/>
                </a:cubicBezTo>
                <a:cubicBezTo>
                  <a:pt x="973150" y="5759435"/>
                  <a:pt x="927317" y="5713586"/>
                  <a:pt x="870780" y="5713586"/>
                </a:cubicBezTo>
                <a:close/>
                <a:moveTo>
                  <a:pt x="1774051" y="5644312"/>
                </a:moveTo>
                <a:lnTo>
                  <a:pt x="1774051" y="5883761"/>
                </a:lnTo>
                <a:cubicBezTo>
                  <a:pt x="1774051" y="5895432"/>
                  <a:pt x="1783460" y="5904844"/>
                  <a:pt x="1795127" y="5904844"/>
                </a:cubicBezTo>
                <a:lnTo>
                  <a:pt x="1821849" y="5904844"/>
                </a:lnTo>
                <a:lnTo>
                  <a:pt x="1821849" y="5883008"/>
                </a:lnTo>
                <a:cubicBezTo>
                  <a:pt x="1835022" y="5899950"/>
                  <a:pt x="1854969" y="5910115"/>
                  <a:pt x="1882067" y="5910115"/>
                </a:cubicBezTo>
                <a:cubicBezTo>
                  <a:pt x="1931747" y="5910115"/>
                  <a:pt x="1972770" y="5867195"/>
                  <a:pt x="1972770" y="5811851"/>
                </a:cubicBezTo>
                <a:cubicBezTo>
                  <a:pt x="1972770" y="5756506"/>
                  <a:pt x="1931747" y="5713586"/>
                  <a:pt x="1882443" y="5713586"/>
                </a:cubicBezTo>
                <a:cubicBezTo>
                  <a:pt x="1855345" y="5713586"/>
                  <a:pt x="1835774" y="5723752"/>
                  <a:pt x="1822225" y="5740694"/>
                </a:cubicBezTo>
                <a:lnTo>
                  <a:pt x="1822225" y="5644312"/>
                </a:lnTo>
                <a:close/>
                <a:moveTo>
                  <a:pt x="1175636" y="5644312"/>
                </a:moveTo>
                <a:lnTo>
                  <a:pt x="1263705" y="5904844"/>
                </a:lnTo>
                <a:lnTo>
                  <a:pt x="1327309" y="5904844"/>
                </a:lnTo>
                <a:lnTo>
                  <a:pt x="1415001" y="5644312"/>
                </a:lnTo>
                <a:lnTo>
                  <a:pt x="1374355" y="5644312"/>
                </a:lnTo>
                <a:cubicBezTo>
                  <a:pt x="1364945" y="5644312"/>
                  <a:pt x="1356665" y="5650336"/>
                  <a:pt x="1354032" y="5658995"/>
                </a:cubicBezTo>
                <a:lnTo>
                  <a:pt x="1295319" y="5844605"/>
                </a:lnTo>
                <a:lnTo>
                  <a:pt x="1236229" y="5658995"/>
                </a:lnTo>
                <a:cubicBezTo>
                  <a:pt x="1233219" y="5650336"/>
                  <a:pt x="1225316" y="5644312"/>
                  <a:pt x="1215907" y="5644312"/>
                </a:cubicBezTo>
                <a:close/>
                <a:moveTo>
                  <a:pt x="1462422" y="5637158"/>
                </a:moveTo>
                <a:cubicBezTo>
                  <a:pt x="1446615" y="5637158"/>
                  <a:pt x="1433066" y="5650712"/>
                  <a:pt x="1433066" y="5666901"/>
                </a:cubicBezTo>
                <a:cubicBezTo>
                  <a:pt x="1433066" y="5683090"/>
                  <a:pt x="1446239" y="5696267"/>
                  <a:pt x="1462422" y="5696267"/>
                </a:cubicBezTo>
                <a:cubicBezTo>
                  <a:pt x="1478606" y="5696267"/>
                  <a:pt x="1492155" y="5682713"/>
                  <a:pt x="1492155" y="5666901"/>
                </a:cubicBezTo>
                <a:cubicBezTo>
                  <a:pt x="1492155" y="5651088"/>
                  <a:pt x="1478982" y="5637158"/>
                  <a:pt x="1462422" y="5637158"/>
                </a:cubicBezTo>
                <a:close/>
                <a:moveTo>
                  <a:pt x="2006642" y="5633017"/>
                </a:moveTo>
                <a:lnTo>
                  <a:pt x="2006642" y="5883760"/>
                </a:lnTo>
                <a:cubicBezTo>
                  <a:pt x="2006642" y="5895432"/>
                  <a:pt x="2016051" y="5904844"/>
                  <a:pt x="2027719" y="5904844"/>
                </a:cubicBezTo>
                <a:lnTo>
                  <a:pt x="2054440" y="5904844"/>
                </a:lnTo>
                <a:lnTo>
                  <a:pt x="2054440" y="5633017"/>
                </a:lnTo>
                <a:close/>
                <a:moveTo>
                  <a:pt x="862123" y="5584826"/>
                </a:moveTo>
                <a:cubicBezTo>
                  <a:pt x="734160" y="5590097"/>
                  <a:pt x="632918" y="5698903"/>
                  <a:pt x="636306" y="5826910"/>
                </a:cubicBezTo>
                <a:cubicBezTo>
                  <a:pt x="637058" y="5855523"/>
                  <a:pt x="643080" y="5883383"/>
                  <a:pt x="653618" y="5909738"/>
                </a:cubicBezTo>
                <a:lnTo>
                  <a:pt x="670178" y="5903338"/>
                </a:lnTo>
                <a:cubicBezTo>
                  <a:pt x="682598" y="5898443"/>
                  <a:pt x="688996" y="5884513"/>
                  <a:pt x="685609" y="5871712"/>
                </a:cubicBezTo>
                <a:cubicBezTo>
                  <a:pt x="681093" y="5855147"/>
                  <a:pt x="678835" y="5838204"/>
                  <a:pt x="678835" y="5820886"/>
                </a:cubicBezTo>
                <a:cubicBezTo>
                  <a:pt x="678835" y="5710197"/>
                  <a:pt x="772549" y="5620969"/>
                  <a:pt x="884705" y="5628122"/>
                </a:cubicBezTo>
                <a:cubicBezTo>
                  <a:pt x="984064" y="5634523"/>
                  <a:pt x="1066488" y="5724128"/>
                  <a:pt x="1064982" y="5823521"/>
                </a:cubicBezTo>
                <a:cubicBezTo>
                  <a:pt x="1064606" y="5840087"/>
                  <a:pt x="1062348" y="5855900"/>
                  <a:pt x="1058208" y="5871712"/>
                </a:cubicBezTo>
                <a:cubicBezTo>
                  <a:pt x="1054820" y="5884889"/>
                  <a:pt x="1061219" y="5898443"/>
                  <a:pt x="1073639" y="5903338"/>
                </a:cubicBezTo>
                <a:lnTo>
                  <a:pt x="1090575" y="5910114"/>
                </a:lnTo>
                <a:cubicBezTo>
                  <a:pt x="1102242" y="5881877"/>
                  <a:pt x="1108264" y="5851758"/>
                  <a:pt x="1108264" y="5820886"/>
                </a:cubicBezTo>
                <a:cubicBezTo>
                  <a:pt x="1108264" y="5687231"/>
                  <a:pt x="996861" y="5579178"/>
                  <a:pt x="862123" y="5584826"/>
                </a:cubicBezTo>
                <a:close/>
                <a:moveTo>
                  <a:pt x="0" y="0"/>
                </a:moveTo>
                <a:lnTo>
                  <a:pt x="12191997" y="0"/>
                </a:lnTo>
                <a:lnTo>
                  <a:pt x="12191997" y="6857998"/>
                </a:lnTo>
                <a:lnTo>
                  <a:pt x="0" y="6857998"/>
                </a:lnTo>
                <a:close/>
              </a:path>
            </a:pathLst>
          </a:custGeom>
          <a:noFill/>
        </p:spPr>
        <p:txBody>
          <a:bodyPr wrap="square">
            <a:noAutofit/>
          </a:bodyPr>
          <a:lstStyle/>
          <a:p>
            <a:endParaRPr lang="en-SE"/>
          </a:p>
        </p:txBody>
      </p:sp>
      <p:sp>
        <p:nvSpPr>
          <p:cNvPr id="2" name="Title 1">
            <a:extLst>
              <a:ext uri="{FF2B5EF4-FFF2-40B4-BE49-F238E27FC236}">
                <a16:creationId xmlns:a16="http://schemas.microsoft.com/office/drawing/2014/main" id="{3C95A49A-2063-C34B-A517-6E3A07AB2372}"/>
              </a:ext>
            </a:extLst>
          </p:cNvPr>
          <p:cNvSpPr>
            <a:spLocks noGrp="1"/>
          </p:cNvSpPr>
          <p:nvPr>
            <p:ph type="ctrTitle"/>
          </p:nvPr>
        </p:nvSpPr>
        <p:spPr>
          <a:xfrm>
            <a:off x="623887" y="1573822"/>
            <a:ext cx="9082453" cy="1855177"/>
          </a:xfrm>
        </p:spPr>
        <p:txBody>
          <a:bodyPr anchor="b"/>
          <a:lstStyle>
            <a:lvl1pPr algn="l">
              <a:defRPr sz="5400">
                <a:solidFill>
                  <a:schemeClr val="bg1"/>
                </a:solidFill>
              </a:defRPr>
            </a:lvl1pPr>
          </a:lstStyle>
          <a:p>
            <a:r>
              <a:rPr lang="en-GB"/>
              <a:t>Click to edit Master title style</a:t>
            </a:r>
            <a:endParaRPr lang="en-SE"/>
          </a:p>
        </p:txBody>
      </p:sp>
      <p:sp>
        <p:nvSpPr>
          <p:cNvPr id="3" name="Subtitle 2">
            <a:extLst>
              <a:ext uri="{FF2B5EF4-FFF2-40B4-BE49-F238E27FC236}">
                <a16:creationId xmlns:a16="http://schemas.microsoft.com/office/drawing/2014/main" id="{1D497C2B-F69D-2D44-A1ED-1255D2F1156D}"/>
              </a:ext>
            </a:extLst>
          </p:cNvPr>
          <p:cNvSpPr>
            <a:spLocks noGrp="1"/>
          </p:cNvSpPr>
          <p:nvPr>
            <p:ph type="subTitle" idx="1"/>
          </p:nvPr>
        </p:nvSpPr>
        <p:spPr>
          <a:xfrm>
            <a:off x="623888" y="348773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
        <p:nvSpPr>
          <p:cNvPr id="6" name="Picture Placeholder 5">
            <a:extLst>
              <a:ext uri="{FF2B5EF4-FFF2-40B4-BE49-F238E27FC236}">
                <a16:creationId xmlns:a16="http://schemas.microsoft.com/office/drawing/2014/main" id="{13FB34A5-7E2C-D44B-BF7D-88BE0C71A601}"/>
              </a:ext>
            </a:extLst>
          </p:cNvPr>
          <p:cNvSpPr>
            <a:spLocks noGrp="1"/>
          </p:cNvSpPr>
          <p:nvPr>
            <p:ph type="pic" sz="quarter" idx="11"/>
          </p:nvPr>
        </p:nvSpPr>
        <p:spPr>
          <a:xfrm>
            <a:off x="9893301" y="5578428"/>
            <a:ext cx="1674812" cy="647700"/>
          </a:xfrm>
        </p:spPr>
        <p:txBody>
          <a:bodyPr/>
          <a:lstStyle/>
          <a:p>
            <a:endParaRPr lang="en-SE"/>
          </a:p>
        </p:txBody>
      </p:sp>
      <p:sp>
        <p:nvSpPr>
          <p:cNvPr id="113" name="Picture Placeholder 5">
            <a:extLst>
              <a:ext uri="{FF2B5EF4-FFF2-40B4-BE49-F238E27FC236}">
                <a16:creationId xmlns:a16="http://schemas.microsoft.com/office/drawing/2014/main" id="{51E3C289-DD8F-6249-B9BA-FBB4DAEDC6BD}"/>
              </a:ext>
            </a:extLst>
          </p:cNvPr>
          <p:cNvSpPr>
            <a:spLocks noGrp="1"/>
          </p:cNvSpPr>
          <p:nvPr>
            <p:ph type="pic" sz="quarter" idx="12"/>
          </p:nvPr>
        </p:nvSpPr>
        <p:spPr>
          <a:xfrm>
            <a:off x="7997031" y="5578428"/>
            <a:ext cx="1674812" cy="647700"/>
          </a:xfrm>
        </p:spPr>
        <p:txBody>
          <a:bodyPr/>
          <a:lstStyle/>
          <a:p>
            <a:endParaRPr lang="en-SE"/>
          </a:p>
        </p:txBody>
      </p:sp>
      <p:sp>
        <p:nvSpPr>
          <p:cNvPr id="114" name="Picture Placeholder 5">
            <a:extLst>
              <a:ext uri="{FF2B5EF4-FFF2-40B4-BE49-F238E27FC236}">
                <a16:creationId xmlns:a16="http://schemas.microsoft.com/office/drawing/2014/main" id="{D900C8F2-C964-964D-99C0-949B0176C895}"/>
              </a:ext>
            </a:extLst>
          </p:cNvPr>
          <p:cNvSpPr>
            <a:spLocks noGrp="1"/>
          </p:cNvSpPr>
          <p:nvPr>
            <p:ph type="pic" sz="quarter" idx="13"/>
          </p:nvPr>
        </p:nvSpPr>
        <p:spPr>
          <a:xfrm>
            <a:off x="6084887" y="5578428"/>
            <a:ext cx="1674812" cy="647700"/>
          </a:xfrm>
        </p:spPr>
        <p:txBody>
          <a:bodyPr/>
          <a:lstStyle/>
          <a:p>
            <a:endParaRPr lang="en-SE"/>
          </a:p>
        </p:txBody>
      </p:sp>
      <p:sp>
        <p:nvSpPr>
          <p:cNvPr id="115" name="Picture Placeholder 5">
            <a:extLst>
              <a:ext uri="{FF2B5EF4-FFF2-40B4-BE49-F238E27FC236}">
                <a16:creationId xmlns:a16="http://schemas.microsoft.com/office/drawing/2014/main" id="{B70D0C2B-4CD1-4F4C-AF5C-43F0C321D231}"/>
              </a:ext>
            </a:extLst>
          </p:cNvPr>
          <p:cNvSpPr>
            <a:spLocks noGrp="1"/>
          </p:cNvSpPr>
          <p:nvPr>
            <p:ph type="pic" sz="quarter" idx="14"/>
          </p:nvPr>
        </p:nvSpPr>
        <p:spPr>
          <a:xfrm>
            <a:off x="4172743" y="5578428"/>
            <a:ext cx="1674812" cy="647700"/>
          </a:xfrm>
        </p:spPr>
        <p:txBody>
          <a:bodyPr/>
          <a:lstStyle/>
          <a:p>
            <a:endParaRPr lang="en-SE"/>
          </a:p>
        </p:txBody>
      </p:sp>
      <p:sp>
        <p:nvSpPr>
          <p:cNvPr id="117" name="TextBox 116">
            <a:extLst>
              <a:ext uri="{FF2B5EF4-FFF2-40B4-BE49-F238E27FC236}">
                <a16:creationId xmlns:a16="http://schemas.microsoft.com/office/drawing/2014/main" id="{7C0B145C-B486-064E-9BDF-9C731B7BBE9F}"/>
              </a:ext>
            </a:extLst>
          </p:cNvPr>
          <p:cNvSpPr txBox="1"/>
          <p:nvPr userDrawn="1"/>
        </p:nvSpPr>
        <p:spPr>
          <a:xfrm>
            <a:off x="12670972" y="0"/>
            <a:ext cx="2249714" cy="2031325"/>
          </a:xfrm>
          <a:prstGeom prst="rect">
            <a:avLst/>
          </a:prstGeom>
          <a:noFill/>
        </p:spPr>
        <p:txBody>
          <a:bodyPr wrap="square" rtlCol="0">
            <a:spAutoFit/>
          </a:bodyPr>
          <a:lstStyle/>
          <a:p>
            <a:r>
              <a:rPr lang="sv-SE"/>
              <a:t>Klicka på ikonen för att lägga till en bild.</a:t>
            </a:r>
          </a:p>
          <a:p>
            <a:r>
              <a:rPr lang="sv-SE"/>
              <a:t>Byt ut bilden genom att klicka på bilden och välj ”byt bild” i rullgardinsmenyn.</a:t>
            </a:r>
            <a:endParaRPr lang="en-GB"/>
          </a:p>
          <a:p>
            <a:endParaRPr lang="en-SE"/>
          </a:p>
        </p:txBody>
      </p:sp>
    </p:spTree>
    <p:extLst>
      <p:ext uri="{BB962C8B-B14F-4D97-AF65-F5344CB8AC3E}">
        <p14:creationId xmlns:p14="http://schemas.microsoft.com/office/powerpoint/2010/main" val="739685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Grön med loggo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5A49A-2063-C34B-A517-6E3A07AB2372}"/>
              </a:ext>
            </a:extLst>
          </p:cNvPr>
          <p:cNvSpPr>
            <a:spLocks noGrp="1"/>
          </p:cNvSpPr>
          <p:nvPr>
            <p:ph type="ctrTitle"/>
          </p:nvPr>
        </p:nvSpPr>
        <p:spPr>
          <a:xfrm>
            <a:off x="623888" y="837552"/>
            <a:ext cx="9082453" cy="1855177"/>
          </a:xfrm>
        </p:spPr>
        <p:txBody>
          <a:bodyPr anchor="b"/>
          <a:lstStyle>
            <a:lvl1pPr algn="l">
              <a:defRPr sz="5400">
                <a:solidFill>
                  <a:schemeClr val="bg1"/>
                </a:solidFill>
              </a:defRPr>
            </a:lvl1pPr>
          </a:lstStyle>
          <a:p>
            <a:r>
              <a:rPr lang="en-GB"/>
              <a:t>Click to edit Master title style</a:t>
            </a:r>
            <a:endParaRPr lang="en-SE"/>
          </a:p>
        </p:txBody>
      </p:sp>
      <p:sp>
        <p:nvSpPr>
          <p:cNvPr id="3" name="Subtitle 2">
            <a:extLst>
              <a:ext uri="{FF2B5EF4-FFF2-40B4-BE49-F238E27FC236}">
                <a16:creationId xmlns:a16="http://schemas.microsoft.com/office/drawing/2014/main" id="{1D497C2B-F69D-2D44-A1ED-1255D2F1156D}"/>
              </a:ext>
            </a:extLst>
          </p:cNvPr>
          <p:cNvSpPr>
            <a:spLocks noGrp="1"/>
          </p:cNvSpPr>
          <p:nvPr>
            <p:ph type="subTitle" idx="1"/>
          </p:nvPr>
        </p:nvSpPr>
        <p:spPr>
          <a:xfrm>
            <a:off x="623889" y="275146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pic>
        <p:nvPicPr>
          <p:cNvPr id="5" name="Graphic 4">
            <a:extLst>
              <a:ext uri="{FF2B5EF4-FFF2-40B4-BE49-F238E27FC236}">
                <a16:creationId xmlns:a16="http://schemas.microsoft.com/office/drawing/2014/main" id="{AF8A57F9-4013-3E47-B566-E980DE583A7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3888" y="5579676"/>
            <a:ext cx="1671637" cy="657611"/>
          </a:xfrm>
          <a:prstGeom prst="rect">
            <a:avLst/>
          </a:prstGeom>
        </p:spPr>
      </p:pic>
      <p:sp>
        <p:nvSpPr>
          <p:cNvPr id="11" name="TextBox 10">
            <a:extLst>
              <a:ext uri="{FF2B5EF4-FFF2-40B4-BE49-F238E27FC236}">
                <a16:creationId xmlns:a16="http://schemas.microsoft.com/office/drawing/2014/main" id="{5C2D45F8-8684-AD44-8E34-FDD849E91035}"/>
              </a:ext>
            </a:extLst>
          </p:cNvPr>
          <p:cNvSpPr txBox="1"/>
          <p:nvPr userDrawn="1"/>
        </p:nvSpPr>
        <p:spPr>
          <a:xfrm>
            <a:off x="12670972" y="0"/>
            <a:ext cx="2249714" cy="3139321"/>
          </a:xfrm>
          <a:prstGeom prst="rect">
            <a:avLst/>
          </a:prstGeom>
          <a:noFill/>
        </p:spPr>
        <p:txBody>
          <a:bodyPr wrap="square" rtlCol="0">
            <a:spAutoFit/>
          </a:bodyPr>
          <a:lstStyle/>
          <a:p>
            <a:r>
              <a:rPr lang="en-SE"/>
              <a:t>För att ändra färg på sidan, byt färg på bildbakgrunden:</a:t>
            </a:r>
          </a:p>
          <a:p>
            <a:r>
              <a:rPr lang="en-GB">
                <a:hlinkClick r:id="rId4"/>
              </a:rPr>
              <a:t>https://support.microsoft.com/sv-se/office/%C3%A4ndra-en-bildbakgrund-i-powerpoint-f68a314a-92b2-dc07-54ca-eb7919a6291d</a:t>
            </a:r>
            <a:endParaRPr lang="en-GB"/>
          </a:p>
          <a:p>
            <a:endParaRPr lang="en-SE"/>
          </a:p>
        </p:txBody>
      </p:sp>
      <p:sp>
        <p:nvSpPr>
          <p:cNvPr id="12" name="Picture Placeholder 5">
            <a:extLst>
              <a:ext uri="{FF2B5EF4-FFF2-40B4-BE49-F238E27FC236}">
                <a16:creationId xmlns:a16="http://schemas.microsoft.com/office/drawing/2014/main" id="{D6AA386B-FA88-F844-9A87-C1FB1CF6A52F}"/>
              </a:ext>
            </a:extLst>
          </p:cNvPr>
          <p:cNvSpPr>
            <a:spLocks noGrp="1"/>
          </p:cNvSpPr>
          <p:nvPr>
            <p:ph type="pic" sz="quarter" idx="11"/>
          </p:nvPr>
        </p:nvSpPr>
        <p:spPr>
          <a:xfrm>
            <a:off x="9893301" y="5578428"/>
            <a:ext cx="1674812" cy="647700"/>
          </a:xfrm>
        </p:spPr>
        <p:txBody>
          <a:bodyPr/>
          <a:lstStyle/>
          <a:p>
            <a:endParaRPr lang="en-SE"/>
          </a:p>
        </p:txBody>
      </p:sp>
      <p:sp>
        <p:nvSpPr>
          <p:cNvPr id="13" name="Picture Placeholder 5">
            <a:extLst>
              <a:ext uri="{FF2B5EF4-FFF2-40B4-BE49-F238E27FC236}">
                <a16:creationId xmlns:a16="http://schemas.microsoft.com/office/drawing/2014/main" id="{BB248E70-B396-9746-B833-DDDCA0549807}"/>
              </a:ext>
            </a:extLst>
          </p:cNvPr>
          <p:cNvSpPr>
            <a:spLocks noGrp="1"/>
          </p:cNvSpPr>
          <p:nvPr>
            <p:ph type="pic" sz="quarter" idx="12"/>
          </p:nvPr>
        </p:nvSpPr>
        <p:spPr>
          <a:xfrm>
            <a:off x="7997031" y="5578428"/>
            <a:ext cx="1674812" cy="647700"/>
          </a:xfrm>
        </p:spPr>
        <p:txBody>
          <a:bodyPr/>
          <a:lstStyle/>
          <a:p>
            <a:endParaRPr lang="en-SE"/>
          </a:p>
        </p:txBody>
      </p:sp>
      <p:sp>
        <p:nvSpPr>
          <p:cNvPr id="14" name="Picture Placeholder 5">
            <a:extLst>
              <a:ext uri="{FF2B5EF4-FFF2-40B4-BE49-F238E27FC236}">
                <a16:creationId xmlns:a16="http://schemas.microsoft.com/office/drawing/2014/main" id="{670F2EF3-4CE0-294C-B6C6-9CEBDEE97052}"/>
              </a:ext>
            </a:extLst>
          </p:cNvPr>
          <p:cNvSpPr>
            <a:spLocks noGrp="1"/>
          </p:cNvSpPr>
          <p:nvPr>
            <p:ph type="pic" sz="quarter" idx="13"/>
          </p:nvPr>
        </p:nvSpPr>
        <p:spPr>
          <a:xfrm>
            <a:off x="6084887" y="5578428"/>
            <a:ext cx="1674812" cy="647700"/>
          </a:xfrm>
        </p:spPr>
        <p:txBody>
          <a:bodyPr/>
          <a:lstStyle/>
          <a:p>
            <a:endParaRPr lang="en-SE"/>
          </a:p>
        </p:txBody>
      </p:sp>
      <p:sp>
        <p:nvSpPr>
          <p:cNvPr id="15" name="Picture Placeholder 5">
            <a:extLst>
              <a:ext uri="{FF2B5EF4-FFF2-40B4-BE49-F238E27FC236}">
                <a16:creationId xmlns:a16="http://schemas.microsoft.com/office/drawing/2014/main" id="{C52270D0-7782-B640-8089-07151B15CDB4}"/>
              </a:ext>
            </a:extLst>
          </p:cNvPr>
          <p:cNvSpPr>
            <a:spLocks noGrp="1"/>
          </p:cNvSpPr>
          <p:nvPr>
            <p:ph type="pic" sz="quarter" idx="14"/>
          </p:nvPr>
        </p:nvSpPr>
        <p:spPr>
          <a:xfrm>
            <a:off x="4172743" y="5578428"/>
            <a:ext cx="1674812" cy="647700"/>
          </a:xfrm>
        </p:spPr>
        <p:txBody>
          <a:bodyPr/>
          <a:lstStyle/>
          <a:p>
            <a:endParaRPr lang="en-SE"/>
          </a:p>
        </p:txBody>
      </p:sp>
    </p:spTree>
    <p:extLst>
      <p:ext uri="{BB962C8B-B14F-4D97-AF65-F5344CB8AC3E}">
        <p14:creationId xmlns:p14="http://schemas.microsoft.com/office/powerpoint/2010/main" val="467452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5A49A-2063-C34B-A517-6E3A07AB2372}"/>
              </a:ext>
            </a:extLst>
          </p:cNvPr>
          <p:cNvSpPr>
            <a:spLocks noGrp="1"/>
          </p:cNvSpPr>
          <p:nvPr>
            <p:ph type="ctrTitle"/>
          </p:nvPr>
        </p:nvSpPr>
        <p:spPr>
          <a:xfrm>
            <a:off x="623888" y="798843"/>
            <a:ext cx="9082453" cy="1855177"/>
          </a:xfrm>
        </p:spPr>
        <p:txBody>
          <a:bodyPr anchor="b"/>
          <a:lstStyle>
            <a:lvl1pPr algn="l">
              <a:defRPr sz="5400">
                <a:solidFill>
                  <a:schemeClr val="accent1"/>
                </a:solidFill>
              </a:defRPr>
            </a:lvl1pPr>
          </a:lstStyle>
          <a:p>
            <a:r>
              <a:rPr lang="en-GB"/>
              <a:t>Click to edit Master title style</a:t>
            </a:r>
            <a:endParaRPr lang="en-SE"/>
          </a:p>
        </p:txBody>
      </p:sp>
      <p:sp>
        <p:nvSpPr>
          <p:cNvPr id="3" name="Subtitle 2">
            <a:extLst>
              <a:ext uri="{FF2B5EF4-FFF2-40B4-BE49-F238E27FC236}">
                <a16:creationId xmlns:a16="http://schemas.microsoft.com/office/drawing/2014/main" id="{1D497C2B-F69D-2D44-A1ED-1255D2F1156D}"/>
              </a:ext>
            </a:extLst>
          </p:cNvPr>
          <p:cNvSpPr>
            <a:spLocks noGrp="1"/>
          </p:cNvSpPr>
          <p:nvPr>
            <p:ph type="subTitle" idx="1"/>
          </p:nvPr>
        </p:nvSpPr>
        <p:spPr>
          <a:xfrm>
            <a:off x="623889" y="2712759"/>
            <a:ext cx="9144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pic>
        <p:nvPicPr>
          <p:cNvPr id="5" name="Graphic 4">
            <a:extLst>
              <a:ext uri="{FF2B5EF4-FFF2-40B4-BE49-F238E27FC236}">
                <a16:creationId xmlns:a16="http://schemas.microsoft.com/office/drawing/2014/main" id="{AF8A57F9-4013-3E47-B566-E980DE583A7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3888" y="5579676"/>
            <a:ext cx="1671637" cy="657611"/>
          </a:xfrm>
          <a:prstGeom prst="rect">
            <a:avLst/>
          </a:prstGeom>
        </p:spPr>
      </p:pic>
      <p:pic>
        <p:nvPicPr>
          <p:cNvPr id="7" name="Picture 6">
            <a:extLst>
              <a:ext uri="{FF2B5EF4-FFF2-40B4-BE49-F238E27FC236}">
                <a16:creationId xmlns:a16="http://schemas.microsoft.com/office/drawing/2014/main" id="{E164686C-AA19-C64A-BDD1-EEC810698F6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3888" y="5582254"/>
            <a:ext cx="1668050" cy="655033"/>
          </a:xfrm>
          <a:prstGeom prst="rect">
            <a:avLst/>
          </a:prstGeom>
        </p:spPr>
      </p:pic>
      <p:sp>
        <p:nvSpPr>
          <p:cNvPr id="11" name="Picture Placeholder 5">
            <a:extLst>
              <a:ext uri="{FF2B5EF4-FFF2-40B4-BE49-F238E27FC236}">
                <a16:creationId xmlns:a16="http://schemas.microsoft.com/office/drawing/2014/main" id="{631A9EC1-2186-E343-8E13-EBBB280CE686}"/>
              </a:ext>
            </a:extLst>
          </p:cNvPr>
          <p:cNvSpPr>
            <a:spLocks noGrp="1"/>
          </p:cNvSpPr>
          <p:nvPr>
            <p:ph type="pic" sz="quarter" idx="11"/>
          </p:nvPr>
        </p:nvSpPr>
        <p:spPr>
          <a:xfrm>
            <a:off x="9893301" y="5578428"/>
            <a:ext cx="1674812" cy="647700"/>
          </a:xfrm>
        </p:spPr>
        <p:txBody>
          <a:bodyPr/>
          <a:lstStyle/>
          <a:p>
            <a:endParaRPr lang="en-SE"/>
          </a:p>
        </p:txBody>
      </p:sp>
      <p:sp>
        <p:nvSpPr>
          <p:cNvPr id="12" name="Picture Placeholder 5">
            <a:extLst>
              <a:ext uri="{FF2B5EF4-FFF2-40B4-BE49-F238E27FC236}">
                <a16:creationId xmlns:a16="http://schemas.microsoft.com/office/drawing/2014/main" id="{E6511234-19A4-BF40-9F9D-C69F19A49652}"/>
              </a:ext>
            </a:extLst>
          </p:cNvPr>
          <p:cNvSpPr>
            <a:spLocks noGrp="1"/>
          </p:cNvSpPr>
          <p:nvPr>
            <p:ph type="pic" sz="quarter" idx="12"/>
          </p:nvPr>
        </p:nvSpPr>
        <p:spPr>
          <a:xfrm>
            <a:off x="7997031" y="5578428"/>
            <a:ext cx="1674812" cy="647700"/>
          </a:xfrm>
        </p:spPr>
        <p:txBody>
          <a:bodyPr/>
          <a:lstStyle/>
          <a:p>
            <a:endParaRPr lang="en-SE"/>
          </a:p>
        </p:txBody>
      </p:sp>
      <p:sp>
        <p:nvSpPr>
          <p:cNvPr id="13" name="Picture Placeholder 5">
            <a:extLst>
              <a:ext uri="{FF2B5EF4-FFF2-40B4-BE49-F238E27FC236}">
                <a16:creationId xmlns:a16="http://schemas.microsoft.com/office/drawing/2014/main" id="{56EC73D0-8513-4A42-886C-49721A9629E5}"/>
              </a:ext>
            </a:extLst>
          </p:cNvPr>
          <p:cNvSpPr>
            <a:spLocks noGrp="1"/>
          </p:cNvSpPr>
          <p:nvPr>
            <p:ph type="pic" sz="quarter" idx="13"/>
          </p:nvPr>
        </p:nvSpPr>
        <p:spPr>
          <a:xfrm>
            <a:off x="6084887" y="5578428"/>
            <a:ext cx="1674812" cy="647700"/>
          </a:xfrm>
        </p:spPr>
        <p:txBody>
          <a:bodyPr/>
          <a:lstStyle/>
          <a:p>
            <a:endParaRPr lang="en-SE"/>
          </a:p>
        </p:txBody>
      </p:sp>
      <p:sp>
        <p:nvSpPr>
          <p:cNvPr id="14" name="Picture Placeholder 5">
            <a:extLst>
              <a:ext uri="{FF2B5EF4-FFF2-40B4-BE49-F238E27FC236}">
                <a16:creationId xmlns:a16="http://schemas.microsoft.com/office/drawing/2014/main" id="{6ABE7221-47C9-BD46-8E66-5FE89D71C08A}"/>
              </a:ext>
            </a:extLst>
          </p:cNvPr>
          <p:cNvSpPr>
            <a:spLocks noGrp="1"/>
          </p:cNvSpPr>
          <p:nvPr>
            <p:ph type="pic" sz="quarter" idx="14"/>
          </p:nvPr>
        </p:nvSpPr>
        <p:spPr>
          <a:xfrm>
            <a:off x="4172743" y="5578428"/>
            <a:ext cx="1674812" cy="647700"/>
          </a:xfrm>
        </p:spPr>
        <p:txBody>
          <a:bodyPr/>
          <a:lstStyle/>
          <a:p>
            <a:endParaRPr lang="en-SE"/>
          </a:p>
        </p:txBody>
      </p:sp>
    </p:spTree>
    <p:extLst>
      <p:ext uri="{BB962C8B-B14F-4D97-AF65-F5344CB8AC3E}">
        <p14:creationId xmlns:p14="http://schemas.microsoft.com/office/powerpoint/2010/main" val="4039821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5A49A-2063-C34B-A517-6E3A07AB2372}"/>
              </a:ext>
            </a:extLst>
          </p:cNvPr>
          <p:cNvSpPr>
            <a:spLocks noGrp="1"/>
          </p:cNvSpPr>
          <p:nvPr>
            <p:ph type="ctrTitle"/>
          </p:nvPr>
        </p:nvSpPr>
        <p:spPr>
          <a:xfrm>
            <a:off x="623888" y="837552"/>
            <a:ext cx="9082453" cy="1855177"/>
          </a:xfrm>
        </p:spPr>
        <p:txBody>
          <a:bodyPr anchor="b"/>
          <a:lstStyle>
            <a:lvl1pPr algn="l">
              <a:defRPr sz="5400">
                <a:solidFill>
                  <a:schemeClr val="bg1"/>
                </a:solidFill>
              </a:defRPr>
            </a:lvl1pPr>
          </a:lstStyle>
          <a:p>
            <a:r>
              <a:rPr lang="en-GB"/>
              <a:t>Click to edit Master title style</a:t>
            </a:r>
            <a:endParaRPr lang="en-SE"/>
          </a:p>
        </p:txBody>
      </p:sp>
      <p:sp>
        <p:nvSpPr>
          <p:cNvPr id="3" name="Subtitle 2">
            <a:extLst>
              <a:ext uri="{FF2B5EF4-FFF2-40B4-BE49-F238E27FC236}">
                <a16:creationId xmlns:a16="http://schemas.microsoft.com/office/drawing/2014/main" id="{1D497C2B-F69D-2D44-A1ED-1255D2F1156D}"/>
              </a:ext>
            </a:extLst>
          </p:cNvPr>
          <p:cNvSpPr>
            <a:spLocks noGrp="1"/>
          </p:cNvSpPr>
          <p:nvPr>
            <p:ph type="subTitle" idx="1"/>
          </p:nvPr>
        </p:nvSpPr>
        <p:spPr>
          <a:xfrm>
            <a:off x="623889" y="275146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pic>
        <p:nvPicPr>
          <p:cNvPr id="5" name="Graphic 4">
            <a:extLst>
              <a:ext uri="{FF2B5EF4-FFF2-40B4-BE49-F238E27FC236}">
                <a16:creationId xmlns:a16="http://schemas.microsoft.com/office/drawing/2014/main" id="{AF8A57F9-4013-3E47-B566-E980DE583A7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3888" y="559753"/>
            <a:ext cx="1671637" cy="657611"/>
          </a:xfrm>
          <a:prstGeom prst="rect">
            <a:avLst/>
          </a:prstGeom>
        </p:spPr>
      </p:pic>
      <p:sp>
        <p:nvSpPr>
          <p:cNvPr id="11" name="TextBox 10">
            <a:extLst>
              <a:ext uri="{FF2B5EF4-FFF2-40B4-BE49-F238E27FC236}">
                <a16:creationId xmlns:a16="http://schemas.microsoft.com/office/drawing/2014/main" id="{5C2D45F8-8684-AD44-8E34-FDD849E91035}"/>
              </a:ext>
            </a:extLst>
          </p:cNvPr>
          <p:cNvSpPr txBox="1"/>
          <p:nvPr userDrawn="1"/>
        </p:nvSpPr>
        <p:spPr>
          <a:xfrm>
            <a:off x="12670972" y="0"/>
            <a:ext cx="2249714" cy="3139321"/>
          </a:xfrm>
          <a:prstGeom prst="rect">
            <a:avLst/>
          </a:prstGeom>
          <a:noFill/>
        </p:spPr>
        <p:txBody>
          <a:bodyPr wrap="square" rtlCol="0">
            <a:spAutoFit/>
          </a:bodyPr>
          <a:lstStyle/>
          <a:p>
            <a:r>
              <a:rPr lang="en-SE"/>
              <a:t>För att ändra färg på sidan, byt färg på bildbakgrunden:</a:t>
            </a:r>
          </a:p>
          <a:p>
            <a:r>
              <a:rPr lang="en-GB">
                <a:hlinkClick r:id="rId4"/>
              </a:rPr>
              <a:t>https://support.microsoft.com/sv-se/office/%C3%A4ndra-en-bildbakgrund-i-powerpoint-f68a314a-92b2-dc07-54ca-eb7919a6291d</a:t>
            </a:r>
            <a:endParaRPr lang="en-GB"/>
          </a:p>
          <a:p>
            <a:endParaRPr lang="en-SE"/>
          </a:p>
        </p:txBody>
      </p:sp>
      <p:sp>
        <p:nvSpPr>
          <p:cNvPr id="12" name="Picture Placeholder 5">
            <a:extLst>
              <a:ext uri="{FF2B5EF4-FFF2-40B4-BE49-F238E27FC236}">
                <a16:creationId xmlns:a16="http://schemas.microsoft.com/office/drawing/2014/main" id="{D6AA386B-FA88-F844-9A87-C1FB1CF6A52F}"/>
              </a:ext>
            </a:extLst>
          </p:cNvPr>
          <p:cNvSpPr>
            <a:spLocks noGrp="1"/>
          </p:cNvSpPr>
          <p:nvPr>
            <p:ph type="pic" sz="quarter" idx="11"/>
          </p:nvPr>
        </p:nvSpPr>
        <p:spPr>
          <a:xfrm>
            <a:off x="9893301" y="5578428"/>
            <a:ext cx="1674812" cy="647700"/>
          </a:xfrm>
        </p:spPr>
        <p:txBody>
          <a:bodyPr/>
          <a:lstStyle/>
          <a:p>
            <a:endParaRPr lang="en-SE"/>
          </a:p>
        </p:txBody>
      </p:sp>
      <p:sp>
        <p:nvSpPr>
          <p:cNvPr id="13" name="Picture Placeholder 5">
            <a:extLst>
              <a:ext uri="{FF2B5EF4-FFF2-40B4-BE49-F238E27FC236}">
                <a16:creationId xmlns:a16="http://schemas.microsoft.com/office/drawing/2014/main" id="{BB248E70-B396-9746-B833-DDDCA0549807}"/>
              </a:ext>
            </a:extLst>
          </p:cNvPr>
          <p:cNvSpPr>
            <a:spLocks noGrp="1"/>
          </p:cNvSpPr>
          <p:nvPr>
            <p:ph type="pic" sz="quarter" idx="12"/>
          </p:nvPr>
        </p:nvSpPr>
        <p:spPr>
          <a:xfrm>
            <a:off x="7997031" y="5578428"/>
            <a:ext cx="1674812" cy="647700"/>
          </a:xfrm>
        </p:spPr>
        <p:txBody>
          <a:bodyPr/>
          <a:lstStyle/>
          <a:p>
            <a:endParaRPr lang="en-SE"/>
          </a:p>
        </p:txBody>
      </p:sp>
      <p:sp>
        <p:nvSpPr>
          <p:cNvPr id="14" name="Picture Placeholder 5">
            <a:extLst>
              <a:ext uri="{FF2B5EF4-FFF2-40B4-BE49-F238E27FC236}">
                <a16:creationId xmlns:a16="http://schemas.microsoft.com/office/drawing/2014/main" id="{670F2EF3-4CE0-294C-B6C6-9CEBDEE97052}"/>
              </a:ext>
            </a:extLst>
          </p:cNvPr>
          <p:cNvSpPr>
            <a:spLocks noGrp="1"/>
          </p:cNvSpPr>
          <p:nvPr>
            <p:ph type="pic" sz="quarter" idx="13"/>
          </p:nvPr>
        </p:nvSpPr>
        <p:spPr>
          <a:xfrm>
            <a:off x="6084887" y="5578428"/>
            <a:ext cx="1674812" cy="647700"/>
          </a:xfrm>
        </p:spPr>
        <p:txBody>
          <a:bodyPr/>
          <a:lstStyle/>
          <a:p>
            <a:endParaRPr lang="en-SE"/>
          </a:p>
        </p:txBody>
      </p:sp>
      <p:sp>
        <p:nvSpPr>
          <p:cNvPr id="15" name="Picture Placeholder 5">
            <a:extLst>
              <a:ext uri="{FF2B5EF4-FFF2-40B4-BE49-F238E27FC236}">
                <a16:creationId xmlns:a16="http://schemas.microsoft.com/office/drawing/2014/main" id="{C52270D0-7782-B640-8089-07151B15CDB4}"/>
              </a:ext>
            </a:extLst>
          </p:cNvPr>
          <p:cNvSpPr>
            <a:spLocks noGrp="1"/>
          </p:cNvSpPr>
          <p:nvPr>
            <p:ph type="pic" sz="quarter" idx="14"/>
          </p:nvPr>
        </p:nvSpPr>
        <p:spPr>
          <a:xfrm>
            <a:off x="4172743" y="5578428"/>
            <a:ext cx="1674812" cy="647700"/>
          </a:xfrm>
        </p:spPr>
        <p:txBody>
          <a:bodyPr/>
          <a:lstStyle/>
          <a:p>
            <a:endParaRPr lang="en-SE"/>
          </a:p>
        </p:txBody>
      </p:sp>
    </p:spTree>
    <p:extLst>
      <p:ext uri="{BB962C8B-B14F-4D97-AF65-F5344CB8AC3E}">
        <p14:creationId xmlns:p14="http://schemas.microsoft.com/office/powerpoint/2010/main" val="95572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vit med logg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5A49A-2063-C34B-A517-6E3A07AB2372}"/>
              </a:ext>
            </a:extLst>
          </p:cNvPr>
          <p:cNvSpPr>
            <a:spLocks noGrp="1"/>
          </p:cNvSpPr>
          <p:nvPr>
            <p:ph type="ctrTitle"/>
          </p:nvPr>
        </p:nvSpPr>
        <p:spPr>
          <a:xfrm>
            <a:off x="623888" y="798843"/>
            <a:ext cx="9082453" cy="1855177"/>
          </a:xfrm>
        </p:spPr>
        <p:txBody>
          <a:bodyPr anchor="b"/>
          <a:lstStyle>
            <a:lvl1pPr algn="l">
              <a:defRPr sz="5400">
                <a:solidFill>
                  <a:schemeClr val="tx1"/>
                </a:solidFill>
              </a:defRPr>
            </a:lvl1pPr>
          </a:lstStyle>
          <a:p>
            <a:r>
              <a:rPr lang="en-GB"/>
              <a:t>Click to edit Master title style</a:t>
            </a:r>
            <a:endParaRPr lang="en-SE"/>
          </a:p>
        </p:txBody>
      </p:sp>
      <p:sp>
        <p:nvSpPr>
          <p:cNvPr id="3" name="Subtitle 2">
            <a:extLst>
              <a:ext uri="{FF2B5EF4-FFF2-40B4-BE49-F238E27FC236}">
                <a16:creationId xmlns:a16="http://schemas.microsoft.com/office/drawing/2014/main" id="{1D497C2B-F69D-2D44-A1ED-1255D2F1156D}"/>
              </a:ext>
            </a:extLst>
          </p:cNvPr>
          <p:cNvSpPr>
            <a:spLocks noGrp="1"/>
          </p:cNvSpPr>
          <p:nvPr>
            <p:ph type="subTitle" idx="1"/>
          </p:nvPr>
        </p:nvSpPr>
        <p:spPr>
          <a:xfrm>
            <a:off x="623889" y="2712759"/>
            <a:ext cx="9144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pic>
        <p:nvPicPr>
          <p:cNvPr id="5" name="Graphic 4">
            <a:extLst>
              <a:ext uri="{FF2B5EF4-FFF2-40B4-BE49-F238E27FC236}">
                <a16:creationId xmlns:a16="http://schemas.microsoft.com/office/drawing/2014/main" id="{AF8A57F9-4013-3E47-B566-E980DE583A7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3888" y="5579676"/>
            <a:ext cx="1671637" cy="657611"/>
          </a:xfrm>
          <a:prstGeom prst="rect">
            <a:avLst/>
          </a:prstGeom>
        </p:spPr>
      </p:pic>
      <p:pic>
        <p:nvPicPr>
          <p:cNvPr id="7" name="Picture 6">
            <a:extLst>
              <a:ext uri="{FF2B5EF4-FFF2-40B4-BE49-F238E27FC236}">
                <a16:creationId xmlns:a16="http://schemas.microsoft.com/office/drawing/2014/main" id="{E164686C-AA19-C64A-BDD1-EEC810698F6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7475" y="564418"/>
            <a:ext cx="1668050" cy="655033"/>
          </a:xfrm>
          <a:prstGeom prst="rect">
            <a:avLst/>
          </a:prstGeom>
        </p:spPr>
      </p:pic>
      <p:sp>
        <p:nvSpPr>
          <p:cNvPr id="11" name="Picture Placeholder 5">
            <a:extLst>
              <a:ext uri="{FF2B5EF4-FFF2-40B4-BE49-F238E27FC236}">
                <a16:creationId xmlns:a16="http://schemas.microsoft.com/office/drawing/2014/main" id="{631A9EC1-2186-E343-8E13-EBBB280CE686}"/>
              </a:ext>
            </a:extLst>
          </p:cNvPr>
          <p:cNvSpPr>
            <a:spLocks noGrp="1"/>
          </p:cNvSpPr>
          <p:nvPr>
            <p:ph type="pic" sz="quarter" idx="11"/>
          </p:nvPr>
        </p:nvSpPr>
        <p:spPr>
          <a:xfrm>
            <a:off x="9893301" y="5578428"/>
            <a:ext cx="1674812" cy="647700"/>
          </a:xfrm>
        </p:spPr>
        <p:txBody>
          <a:bodyPr/>
          <a:lstStyle/>
          <a:p>
            <a:endParaRPr lang="en-SE"/>
          </a:p>
        </p:txBody>
      </p:sp>
      <p:sp>
        <p:nvSpPr>
          <p:cNvPr id="12" name="Picture Placeholder 5">
            <a:extLst>
              <a:ext uri="{FF2B5EF4-FFF2-40B4-BE49-F238E27FC236}">
                <a16:creationId xmlns:a16="http://schemas.microsoft.com/office/drawing/2014/main" id="{E6511234-19A4-BF40-9F9D-C69F19A49652}"/>
              </a:ext>
            </a:extLst>
          </p:cNvPr>
          <p:cNvSpPr>
            <a:spLocks noGrp="1"/>
          </p:cNvSpPr>
          <p:nvPr>
            <p:ph type="pic" sz="quarter" idx="12"/>
          </p:nvPr>
        </p:nvSpPr>
        <p:spPr>
          <a:xfrm>
            <a:off x="7997031" y="5578428"/>
            <a:ext cx="1674812" cy="647700"/>
          </a:xfrm>
        </p:spPr>
        <p:txBody>
          <a:bodyPr/>
          <a:lstStyle/>
          <a:p>
            <a:endParaRPr lang="en-SE"/>
          </a:p>
        </p:txBody>
      </p:sp>
      <p:sp>
        <p:nvSpPr>
          <p:cNvPr id="13" name="Picture Placeholder 5">
            <a:extLst>
              <a:ext uri="{FF2B5EF4-FFF2-40B4-BE49-F238E27FC236}">
                <a16:creationId xmlns:a16="http://schemas.microsoft.com/office/drawing/2014/main" id="{56EC73D0-8513-4A42-886C-49721A9629E5}"/>
              </a:ext>
            </a:extLst>
          </p:cNvPr>
          <p:cNvSpPr>
            <a:spLocks noGrp="1"/>
          </p:cNvSpPr>
          <p:nvPr>
            <p:ph type="pic" sz="quarter" idx="13"/>
          </p:nvPr>
        </p:nvSpPr>
        <p:spPr>
          <a:xfrm>
            <a:off x="6084887" y="5578428"/>
            <a:ext cx="1674812" cy="647700"/>
          </a:xfrm>
        </p:spPr>
        <p:txBody>
          <a:bodyPr/>
          <a:lstStyle/>
          <a:p>
            <a:endParaRPr lang="en-SE"/>
          </a:p>
        </p:txBody>
      </p:sp>
      <p:sp>
        <p:nvSpPr>
          <p:cNvPr id="14" name="Picture Placeholder 5">
            <a:extLst>
              <a:ext uri="{FF2B5EF4-FFF2-40B4-BE49-F238E27FC236}">
                <a16:creationId xmlns:a16="http://schemas.microsoft.com/office/drawing/2014/main" id="{6ABE7221-47C9-BD46-8E66-5FE89D71C08A}"/>
              </a:ext>
            </a:extLst>
          </p:cNvPr>
          <p:cNvSpPr>
            <a:spLocks noGrp="1"/>
          </p:cNvSpPr>
          <p:nvPr>
            <p:ph type="pic" sz="quarter" idx="14"/>
          </p:nvPr>
        </p:nvSpPr>
        <p:spPr>
          <a:xfrm>
            <a:off x="4172743" y="5578428"/>
            <a:ext cx="1674812" cy="647700"/>
          </a:xfrm>
        </p:spPr>
        <p:txBody>
          <a:bodyPr/>
          <a:lstStyle/>
          <a:p>
            <a:endParaRPr lang="en-SE"/>
          </a:p>
        </p:txBody>
      </p:sp>
    </p:spTree>
    <p:extLst>
      <p:ext uri="{BB962C8B-B14F-4D97-AF65-F5344CB8AC3E}">
        <p14:creationId xmlns:p14="http://schemas.microsoft.com/office/powerpoint/2010/main" val="401893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974F5-A603-3A42-931D-052C6F8C375A}"/>
              </a:ext>
            </a:extLst>
          </p:cNvPr>
          <p:cNvSpPr>
            <a:spLocks noGrp="1"/>
          </p:cNvSpPr>
          <p:nvPr>
            <p:ph type="title"/>
          </p:nvPr>
        </p:nvSpPr>
        <p:spPr>
          <a:xfrm>
            <a:off x="623888" y="788334"/>
            <a:ext cx="8532812" cy="816201"/>
          </a:xfrm>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CCB9481E-BB5B-C941-ACD9-69870539ABE3}"/>
              </a:ext>
            </a:extLst>
          </p:cNvPr>
          <p:cNvSpPr>
            <a:spLocks noGrp="1"/>
          </p:cNvSpPr>
          <p:nvPr>
            <p:ph idx="1"/>
          </p:nvPr>
        </p:nvSpPr>
        <p:spPr>
          <a:xfrm>
            <a:off x="623889" y="2041873"/>
            <a:ext cx="8532812" cy="419541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3F8EA6A6-5637-7D40-8654-D412E034F02E}"/>
              </a:ext>
            </a:extLst>
          </p:cNvPr>
          <p:cNvSpPr>
            <a:spLocks noGrp="1"/>
          </p:cNvSpPr>
          <p:nvPr>
            <p:ph type="dt" sz="half" idx="10"/>
          </p:nvPr>
        </p:nvSpPr>
        <p:spPr/>
        <p:txBody>
          <a:bodyPr/>
          <a:lstStyle/>
          <a:p>
            <a:fld id="{209EE1A2-EDBE-BE49-BEE4-D4D758475C9D}" type="datetimeFigureOut">
              <a:rPr lang="en-SE" smtClean="0"/>
              <a:t>10/12/21</a:t>
            </a:fld>
            <a:endParaRPr lang="en-SE"/>
          </a:p>
        </p:txBody>
      </p:sp>
      <p:sp>
        <p:nvSpPr>
          <p:cNvPr id="5" name="Footer Placeholder 4">
            <a:extLst>
              <a:ext uri="{FF2B5EF4-FFF2-40B4-BE49-F238E27FC236}">
                <a16:creationId xmlns:a16="http://schemas.microsoft.com/office/drawing/2014/main" id="{67757423-64BA-6242-94E2-2D8A6F3EF495}"/>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93A0C014-AEC7-1B47-90F5-7D124F06A48C}"/>
              </a:ext>
            </a:extLst>
          </p:cNvPr>
          <p:cNvSpPr>
            <a:spLocks noGrp="1"/>
          </p:cNvSpPr>
          <p:nvPr>
            <p:ph type="sldNum" sz="quarter" idx="12"/>
          </p:nvPr>
        </p:nvSpPr>
        <p:spPr/>
        <p:txBody>
          <a:bodyPr/>
          <a:lstStyle/>
          <a:p>
            <a:fld id="{C22DD046-E165-3F4C-B296-E66094E1D3A3}" type="slidenum">
              <a:rPr lang="en-SE" smtClean="0"/>
              <a:t>‹#›</a:t>
            </a:fld>
            <a:endParaRPr lang="en-SE"/>
          </a:p>
        </p:txBody>
      </p:sp>
    </p:spTree>
    <p:extLst>
      <p:ext uri="{BB962C8B-B14F-4D97-AF65-F5344CB8AC3E}">
        <p14:creationId xmlns:p14="http://schemas.microsoft.com/office/powerpoint/2010/main" val="250121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0873EC-B137-FE40-97C1-0503C2CC7F85}"/>
              </a:ext>
            </a:extLst>
          </p:cNvPr>
          <p:cNvSpPr>
            <a:spLocks noGrp="1"/>
          </p:cNvSpPr>
          <p:nvPr>
            <p:ph type="title"/>
          </p:nvPr>
        </p:nvSpPr>
        <p:spPr>
          <a:xfrm>
            <a:off x="623888" y="817385"/>
            <a:ext cx="10936764" cy="816201"/>
          </a:xfrm>
          <a:prstGeom prst="rect">
            <a:avLst/>
          </a:prstGeom>
        </p:spPr>
        <p:txBody>
          <a:bodyPr vert="horz" lIns="0" tIns="0" rIns="0" bIns="0" rtlCol="0" anchor="b" anchorCtr="0">
            <a:noAutofit/>
          </a:bodyPr>
          <a:lstStyle/>
          <a:p>
            <a:r>
              <a:rPr lang="en-GB"/>
              <a:t>Click to edit Master title style</a:t>
            </a:r>
            <a:endParaRPr lang="en-SE"/>
          </a:p>
        </p:txBody>
      </p:sp>
      <p:sp>
        <p:nvSpPr>
          <p:cNvPr id="3" name="Text Placeholder 2">
            <a:extLst>
              <a:ext uri="{FF2B5EF4-FFF2-40B4-BE49-F238E27FC236}">
                <a16:creationId xmlns:a16="http://schemas.microsoft.com/office/drawing/2014/main" id="{803567E4-1B71-B042-AA3C-EA9DA8C4695E}"/>
              </a:ext>
            </a:extLst>
          </p:cNvPr>
          <p:cNvSpPr>
            <a:spLocks noGrp="1"/>
          </p:cNvSpPr>
          <p:nvPr>
            <p:ph type="body" idx="1"/>
          </p:nvPr>
        </p:nvSpPr>
        <p:spPr>
          <a:xfrm>
            <a:off x="623888" y="2041873"/>
            <a:ext cx="10936763" cy="4195415"/>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789A9DA5-200F-D543-AAF5-A5BB30EF8C97}"/>
              </a:ext>
            </a:extLst>
          </p:cNvPr>
          <p:cNvSpPr>
            <a:spLocks noGrp="1"/>
          </p:cNvSpPr>
          <p:nvPr>
            <p:ph type="dt" sz="half" idx="2"/>
          </p:nvPr>
        </p:nvSpPr>
        <p:spPr>
          <a:xfrm>
            <a:off x="8821615" y="6356350"/>
            <a:ext cx="2743200" cy="365125"/>
          </a:xfrm>
          <a:prstGeom prst="rect">
            <a:avLst/>
          </a:prstGeom>
        </p:spPr>
        <p:txBody>
          <a:bodyPr vert="horz" lIns="0" tIns="45720" rIns="0" bIns="45720" rtlCol="0" anchor="ctr"/>
          <a:lstStyle>
            <a:lvl1pPr algn="r">
              <a:defRPr sz="1200">
                <a:solidFill>
                  <a:schemeClr val="accent1"/>
                </a:solidFill>
              </a:defRPr>
            </a:lvl1pPr>
          </a:lstStyle>
          <a:p>
            <a:fld id="{209EE1A2-EDBE-BE49-BEE4-D4D758475C9D}" type="datetimeFigureOut">
              <a:rPr lang="en-SE" smtClean="0"/>
              <a:pPr/>
              <a:t>10/12/21</a:t>
            </a:fld>
            <a:endParaRPr lang="en-SE"/>
          </a:p>
        </p:txBody>
      </p:sp>
      <p:sp>
        <p:nvSpPr>
          <p:cNvPr id="5" name="Footer Placeholder 4">
            <a:extLst>
              <a:ext uri="{FF2B5EF4-FFF2-40B4-BE49-F238E27FC236}">
                <a16:creationId xmlns:a16="http://schemas.microsoft.com/office/drawing/2014/main" id="{7FE9877E-1263-544D-A9F4-250314B40AF6}"/>
              </a:ext>
            </a:extLst>
          </p:cNvPr>
          <p:cNvSpPr>
            <a:spLocks noGrp="1"/>
          </p:cNvSpPr>
          <p:nvPr>
            <p:ph type="ftr" sz="quarter" idx="3"/>
          </p:nvPr>
        </p:nvSpPr>
        <p:spPr>
          <a:xfrm>
            <a:off x="642205" y="6356350"/>
            <a:ext cx="4114800" cy="365125"/>
          </a:xfrm>
          <a:prstGeom prst="rect">
            <a:avLst/>
          </a:prstGeom>
        </p:spPr>
        <p:txBody>
          <a:bodyPr vert="horz" lIns="0" tIns="45720" rIns="0" bIns="45720" rtlCol="0" anchor="ctr"/>
          <a:lstStyle>
            <a:lvl1pPr algn="l">
              <a:defRPr sz="1200">
                <a:solidFill>
                  <a:schemeClr val="accent1"/>
                </a:solidFill>
              </a:defRPr>
            </a:lvl1pPr>
          </a:lstStyle>
          <a:p>
            <a:endParaRPr lang="en-SE"/>
          </a:p>
        </p:txBody>
      </p:sp>
      <p:sp>
        <p:nvSpPr>
          <p:cNvPr id="6" name="Slide Number Placeholder 5">
            <a:extLst>
              <a:ext uri="{FF2B5EF4-FFF2-40B4-BE49-F238E27FC236}">
                <a16:creationId xmlns:a16="http://schemas.microsoft.com/office/drawing/2014/main" id="{A24C8BD6-B146-C24E-9061-16D851FB4D0A}"/>
              </a:ext>
            </a:extLst>
          </p:cNvPr>
          <p:cNvSpPr>
            <a:spLocks noGrp="1"/>
          </p:cNvSpPr>
          <p:nvPr>
            <p:ph type="sldNum" sz="quarter" idx="4"/>
          </p:nvPr>
        </p:nvSpPr>
        <p:spPr>
          <a:xfrm>
            <a:off x="264900" y="6356724"/>
            <a:ext cx="372036" cy="365125"/>
          </a:xfrm>
          <a:prstGeom prst="rect">
            <a:avLst/>
          </a:prstGeom>
        </p:spPr>
        <p:txBody>
          <a:bodyPr vert="horz" lIns="0" tIns="45720" rIns="0" bIns="45720" rtlCol="0" anchor="ctr"/>
          <a:lstStyle>
            <a:lvl1pPr algn="l">
              <a:defRPr sz="1200">
                <a:solidFill>
                  <a:schemeClr val="accent1"/>
                </a:solidFill>
              </a:defRPr>
            </a:lvl1pPr>
          </a:lstStyle>
          <a:p>
            <a:fld id="{C22DD046-E165-3F4C-B296-E66094E1D3A3}" type="slidenum">
              <a:rPr lang="en-SE" smtClean="0"/>
              <a:pPr/>
              <a:t>‹#›</a:t>
            </a:fld>
            <a:endParaRPr lang="en-SE"/>
          </a:p>
        </p:txBody>
      </p:sp>
      <p:pic>
        <p:nvPicPr>
          <p:cNvPr id="9" name="Picture 8">
            <a:extLst>
              <a:ext uri="{FF2B5EF4-FFF2-40B4-BE49-F238E27FC236}">
                <a16:creationId xmlns:a16="http://schemas.microsoft.com/office/drawing/2014/main" id="{F4739A52-CC51-2044-95B3-8F66DEDF504E}"/>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r="70091"/>
          <a:stretch/>
        </p:blipFill>
        <p:spPr>
          <a:xfrm>
            <a:off x="11732287" y="6223049"/>
            <a:ext cx="337457" cy="443073"/>
          </a:xfrm>
          <a:prstGeom prst="rect">
            <a:avLst/>
          </a:prstGeom>
        </p:spPr>
      </p:pic>
    </p:spTree>
    <p:extLst>
      <p:ext uri="{BB962C8B-B14F-4D97-AF65-F5344CB8AC3E}">
        <p14:creationId xmlns:p14="http://schemas.microsoft.com/office/powerpoint/2010/main" val="3761946825"/>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3" r:id="rId3"/>
    <p:sldLayoutId id="2147483664" r:id="rId4"/>
    <p:sldLayoutId id="2147483665" r:id="rId5"/>
    <p:sldLayoutId id="2147483666" r:id="rId6"/>
    <p:sldLayoutId id="2147483674" r:id="rId7"/>
    <p:sldLayoutId id="2147483675" r:id="rId8"/>
    <p:sldLayoutId id="2147483650" r:id="rId9"/>
    <p:sldLayoutId id="2147483677" r:id="rId10"/>
    <p:sldLayoutId id="2147483676" r:id="rId11"/>
    <p:sldLayoutId id="2147483651" r:id="rId12"/>
    <p:sldLayoutId id="2147483667" r:id="rId13"/>
    <p:sldLayoutId id="2147483652" r:id="rId14"/>
    <p:sldLayoutId id="2147483660" r:id="rId15"/>
    <p:sldLayoutId id="2147483662" r:id="rId16"/>
    <p:sldLayoutId id="2147483661" r:id="rId17"/>
    <p:sldLayoutId id="2147483653" r:id="rId18"/>
    <p:sldLayoutId id="2147483654" r:id="rId19"/>
    <p:sldLayoutId id="2147483655" r:id="rId20"/>
    <p:sldLayoutId id="2147483668" r:id="rId21"/>
    <p:sldLayoutId id="2147483670" r:id="rId22"/>
    <p:sldLayoutId id="2147483669" r:id="rId23"/>
  </p:sldLayoutIdLst>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46088" indent="-219075"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2pPr>
      <a:lvl3pPr marL="717550" indent="-271463"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3pPr>
      <a:lvl4pPr marL="979488" indent="-261938"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4pPr>
      <a:lvl5pPr marL="1250950" indent="-271463"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66" userDrawn="1">
          <p15:clr>
            <a:srgbClr val="F26B43"/>
          </p15:clr>
        </p15:guide>
        <p15:guide id="3" pos="7491" userDrawn="1">
          <p15:clr>
            <a:srgbClr val="F26B43"/>
          </p15:clr>
        </p15:guide>
        <p15:guide id="4" pos="3840" userDrawn="1">
          <p15:clr>
            <a:srgbClr val="F26B43"/>
          </p15:clr>
        </p15:guide>
        <p15:guide id="5" orient="horz" pos="391" userDrawn="1">
          <p15:clr>
            <a:srgbClr val="F26B43"/>
          </p15:clr>
        </p15:guide>
        <p15:guide id="6" pos="7287" userDrawn="1">
          <p15:clr>
            <a:srgbClr val="F26B43"/>
          </p15:clr>
        </p15:guide>
        <p15:guide id="7" orient="horz" pos="1275" userDrawn="1">
          <p15:clr>
            <a:srgbClr val="F26B43"/>
          </p15:clr>
        </p15:guide>
        <p15:guide id="8" orient="horz" pos="3929" userDrawn="1">
          <p15:clr>
            <a:srgbClr val="F26B43"/>
          </p15:clr>
        </p15:guide>
        <p15:guide id="9" pos="5768" userDrawn="1">
          <p15:clr>
            <a:srgbClr val="F26B43"/>
          </p15:clr>
        </p15:guide>
        <p15:guide id="10" pos="393" userDrawn="1">
          <p15:clr>
            <a:srgbClr val="F26B43"/>
          </p15:clr>
        </p15:guide>
        <p15:guide id="11" orient="horz" pos="93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23.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10.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19" Type="http://schemas.openxmlformats.org/officeDocument/2006/relationships/image" Target="../media/image26.pn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48.sv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25.svg"/><Relationship Id="rId3" Type="http://schemas.openxmlformats.org/officeDocument/2006/relationships/image" Target="../media/image53.png"/><Relationship Id="rId21" Type="http://schemas.openxmlformats.org/officeDocument/2006/relationships/image" Target="../media/image67.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24.png"/><Relationship Id="rId2" Type="http://schemas.openxmlformats.org/officeDocument/2006/relationships/image" Target="../media/image52.png"/><Relationship Id="rId16" Type="http://schemas.openxmlformats.org/officeDocument/2006/relationships/image" Target="../media/image66.svg"/><Relationship Id="rId20" Type="http://schemas.openxmlformats.org/officeDocument/2006/relationships/image" Target="../media/image27.svg"/><Relationship Id="rId1" Type="http://schemas.openxmlformats.org/officeDocument/2006/relationships/slideLayout" Target="../slideLayouts/slideLayout20.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19" Type="http://schemas.openxmlformats.org/officeDocument/2006/relationships/image" Target="../media/image26.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 Id="rId22" Type="http://schemas.openxmlformats.org/officeDocument/2006/relationships/image" Target="../media/image68.svg"/></Relationships>
</file>

<file path=ppt/slides/_rels/slide2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10.png"/><Relationship Id="rId7" Type="http://schemas.openxmlformats.org/officeDocument/2006/relationships/image" Target="../media/image65.png"/><Relationship Id="rId12" Type="http://schemas.openxmlformats.org/officeDocument/2006/relationships/image" Target="../media/image27.sv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73.svg"/><Relationship Id="rId11" Type="http://schemas.openxmlformats.org/officeDocument/2006/relationships/image" Target="../media/image26.png"/><Relationship Id="rId5" Type="http://schemas.openxmlformats.org/officeDocument/2006/relationships/image" Target="../media/image12.png"/><Relationship Id="rId10" Type="http://schemas.openxmlformats.org/officeDocument/2006/relationships/image" Target="../media/image68.svg"/><Relationship Id="rId4" Type="http://schemas.openxmlformats.org/officeDocument/2006/relationships/image" Target="../media/image72.svg"/><Relationship Id="rId9"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24.png"/><Relationship Id="rId7"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77.svg"/><Relationship Id="rId4" Type="http://schemas.openxmlformats.org/officeDocument/2006/relationships/image" Target="../media/image25.svg"/><Relationship Id="rId9" Type="http://schemas.openxmlformats.org/officeDocument/2006/relationships/image" Target="../media/image76.png"/></Relationships>
</file>

<file path=ppt/slides/_rels/slide3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80.jpeg"/><Relationship Id="rId4" Type="http://schemas.openxmlformats.org/officeDocument/2006/relationships/image" Target="../media/image7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3" Type="http://schemas.openxmlformats.org/officeDocument/2006/relationships/image" Target="../media/image48.svg"/><Relationship Id="rId18" Type="http://schemas.openxmlformats.org/officeDocument/2006/relationships/image" Target="../media/image96.png"/><Relationship Id="rId26" Type="http://schemas.openxmlformats.org/officeDocument/2006/relationships/image" Target="../media/image104.png"/><Relationship Id="rId3" Type="http://schemas.openxmlformats.org/officeDocument/2006/relationships/image" Target="../media/image82.svg"/><Relationship Id="rId21" Type="http://schemas.openxmlformats.org/officeDocument/2006/relationships/image" Target="../media/image99.svg"/><Relationship Id="rId7" Type="http://schemas.openxmlformats.org/officeDocument/2006/relationships/image" Target="../media/image86.svg"/><Relationship Id="rId12" Type="http://schemas.openxmlformats.org/officeDocument/2006/relationships/image" Target="../media/image91.png"/><Relationship Id="rId17" Type="http://schemas.openxmlformats.org/officeDocument/2006/relationships/image" Target="../media/image95.svg"/><Relationship Id="rId25" Type="http://schemas.openxmlformats.org/officeDocument/2006/relationships/image" Target="../media/image103.svg"/><Relationship Id="rId33" Type="http://schemas.openxmlformats.org/officeDocument/2006/relationships/image" Target="../media/image111.svg"/><Relationship Id="rId2" Type="http://schemas.openxmlformats.org/officeDocument/2006/relationships/image" Target="../media/image81.png"/><Relationship Id="rId16" Type="http://schemas.openxmlformats.org/officeDocument/2006/relationships/image" Target="../media/image94.png"/><Relationship Id="rId20" Type="http://schemas.openxmlformats.org/officeDocument/2006/relationships/image" Target="../media/image98.png"/><Relationship Id="rId29" Type="http://schemas.openxmlformats.org/officeDocument/2006/relationships/image" Target="../media/image107.svg"/><Relationship Id="rId1" Type="http://schemas.openxmlformats.org/officeDocument/2006/relationships/slideLayout" Target="../slideLayouts/slideLayout20.xml"/><Relationship Id="rId6" Type="http://schemas.openxmlformats.org/officeDocument/2006/relationships/image" Target="../media/image85.png"/><Relationship Id="rId11" Type="http://schemas.openxmlformats.org/officeDocument/2006/relationships/image" Target="../media/image90.svg"/><Relationship Id="rId24" Type="http://schemas.openxmlformats.org/officeDocument/2006/relationships/image" Target="../media/image102.png"/><Relationship Id="rId32" Type="http://schemas.openxmlformats.org/officeDocument/2006/relationships/image" Target="../media/image110.png"/><Relationship Id="rId5" Type="http://schemas.openxmlformats.org/officeDocument/2006/relationships/image" Target="../media/image84.svg"/><Relationship Id="rId15" Type="http://schemas.openxmlformats.org/officeDocument/2006/relationships/image" Target="../media/image93.svg"/><Relationship Id="rId23" Type="http://schemas.openxmlformats.org/officeDocument/2006/relationships/image" Target="../media/image101.svg"/><Relationship Id="rId28" Type="http://schemas.openxmlformats.org/officeDocument/2006/relationships/image" Target="../media/image106.png"/><Relationship Id="rId10" Type="http://schemas.openxmlformats.org/officeDocument/2006/relationships/image" Target="../media/image89.png"/><Relationship Id="rId19" Type="http://schemas.openxmlformats.org/officeDocument/2006/relationships/image" Target="../media/image97.svg"/><Relationship Id="rId31" Type="http://schemas.openxmlformats.org/officeDocument/2006/relationships/image" Target="../media/image109.svg"/><Relationship Id="rId4" Type="http://schemas.openxmlformats.org/officeDocument/2006/relationships/image" Target="../media/image83.png"/><Relationship Id="rId9" Type="http://schemas.openxmlformats.org/officeDocument/2006/relationships/image" Target="../media/image88.svg"/><Relationship Id="rId14" Type="http://schemas.openxmlformats.org/officeDocument/2006/relationships/image" Target="../media/image92.png"/><Relationship Id="rId22" Type="http://schemas.openxmlformats.org/officeDocument/2006/relationships/image" Target="../media/image100.png"/><Relationship Id="rId27" Type="http://schemas.openxmlformats.org/officeDocument/2006/relationships/image" Target="../media/image105.svg"/><Relationship Id="rId30" Type="http://schemas.openxmlformats.org/officeDocument/2006/relationships/image" Target="../media/image108.png"/><Relationship Id="rId8" Type="http://schemas.openxmlformats.org/officeDocument/2006/relationships/image" Target="../media/image87.png"/></Relationships>
</file>

<file path=ppt/slides/_rels/slide3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109.svg"/><Relationship Id="rId7" Type="http://schemas.openxmlformats.org/officeDocument/2006/relationships/image" Target="../media/image112.emf"/><Relationship Id="rId2" Type="http://schemas.openxmlformats.org/officeDocument/2006/relationships/image" Target="../media/image108.png"/><Relationship Id="rId1" Type="http://schemas.openxmlformats.org/officeDocument/2006/relationships/slideLayout" Target="../slideLayouts/slideLayout20.xml"/><Relationship Id="rId6" Type="http://schemas.openxmlformats.org/officeDocument/2006/relationships/image" Target="../media/image9.emf"/><Relationship Id="rId5" Type="http://schemas.openxmlformats.org/officeDocument/2006/relationships/image" Target="../media/image111.svg"/><Relationship Id="rId4" Type="http://schemas.openxmlformats.org/officeDocument/2006/relationships/image" Target="../media/image110.png"/><Relationship Id="rId9" Type="http://schemas.openxmlformats.org/officeDocument/2006/relationships/image" Target="../media/image113.emf"/></Relationships>
</file>

<file path=ppt/slides/_rels/slide36.xml.rels><?xml version="1.0" encoding="UTF-8" standalone="yes"?>
<Relationships xmlns="http://schemas.openxmlformats.org/package/2006/relationships"><Relationship Id="rId8" Type="http://schemas.openxmlformats.org/officeDocument/2006/relationships/image" Target="../media/image119.svg"/><Relationship Id="rId13" Type="http://schemas.openxmlformats.org/officeDocument/2006/relationships/image" Target="../media/image124.png"/><Relationship Id="rId3" Type="http://schemas.openxmlformats.org/officeDocument/2006/relationships/image" Target="../media/image114.png"/><Relationship Id="rId7" Type="http://schemas.openxmlformats.org/officeDocument/2006/relationships/image" Target="../media/image118.png"/><Relationship Id="rId12" Type="http://schemas.openxmlformats.org/officeDocument/2006/relationships/image" Target="../media/image123.svg"/><Relationship Id="rId2" Type="http://schemas.openxmlformats.org/officeDocument/2006/relationships/image" Target="../media/image4.emf"/><Relationship Id="rId1" Type="http://schemas.openxmlformats.org/officeDocument/2006/relationships/slideLayout" Target="../slideLayouts/slideLayout20.xml"/><Relationship Id="rId6" Type="http://schemas.openxmlformats.org/officeDocument/2006/relationships/image" Target="../media/image117.svg"/><Relationship Id="rId11" Type="http://schemas.openxmlformats.org/officeDocument/2006/relationships/image" Target="../media/image122.png"/><Relationship Id="rId5" Type="http://schemas.openxmlformats.org/officeDocument/2006/relationships/image" Target="../media/image116.png"/><Relationship Id="rId10" Type="http://schemas.openxmlformats.org/officeDocument/2006/relationships/image" Target="../media/image121.svg"/><Relationship Id="rId4" Type="http://schemas.openxmlformats.org/officeDocument/2006/relationships/image" Target="../media/image115.svg"/><Relationship Id="rId9" Type="http://schemas.openxmlformats.org/officeDocument/2006/relationships/image" Target="../media/image120.png"/><Relationship Id="rId14" Type="http://schemas.openxmlformats.org/officeDocument/2006/relationships/image" Target="../media/image125.svg"/></Relationships>
</file>

<file path=ppt/slides/_rels/slide37.xml.rels><?xml version="1.0" encoding="UTF-8" standalone="yes"?>
<Relationships xmlns="http://schemas.openxmlformats.org/package/2006/relationships"><Relationship Id="rId3" Type="http://schemas.openxmlformats.org/officeDocument/2006/relationships/image" Target="../media/image127.svg"/><Relationship Id="rId2" Type="http://schemas.openxmlformats.org/officeDocument/2006/relationships/image" Target="../media/image126.png"/><Relationship Id="rId1" Type="http://schemas.openxmlformats.org/officeDocument/2006/relationships/slideLayout" Target="../slideLayouts/slideLayout20.xml"/><Relationship Id="rId5" Type="http://schemas.openxmlformats.org/officeDocument/2006/relationships/image" Target="../media/image129.svg"/><Relationship Id="rId4" Type="http://schemas.openxmlformats.org/officeDocument/2006/relationships/image" Target="../media/image1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9E306-D3F8-B14F-BF52-6E3C50997D9A}"/>
              </a:ext>
            </a:extLst>
          </p:cNvPr>
          <p:cNvSpPr>
            <a:spLocks noGrp="1"/>
          </p:cNvSpPr>
          <p:nvPr>
            <p:ph type="ctrTitle"/>
          </p:nvPr>
        </p:nvSpPr>
        <p:spPr>
          <a:xfrm>
            <a:off x="623887" y="1573822"/>
            <a:ext cx="10948988" cy="1855177"/>
          </a:xfrm>
        </p:spPr>
        <p:txBody>
          <a:bodyPr/>
          <a:lstStyle/>
          <a:p>
            <a:r>
              <a:rPr lang="sv-SE" dirty="0"/>
              <a:t>Viable Cities Klimatkontrakt 2030</a:t>
            </a:r>
            <a:endParaRPr lang="en-SE"/>
          </a:p>
        </p:txBody>
      </p:sp>
      <p:sp>
        <p:nvSpPr>
          <p:cNvPr id="3" name="Subtitle 2">
            <a:extLst>
              <a:ext uri="{FF2B5EF4-FFF2-40B4-BE49-F238E27FC236}">
                <a16:creationId xmlns:a16="http://schemas.microsoft.com/office/drawing/2014/main" id="{7DE5C86D-C7E8-4747-ADDD-AC627495367D}"/>
              </a:ext>
            </a:extLst>
          </p:cNvPr>
          <p:cNvSpPr>
            <a:spLocks noGrp="1"/>
          </p:cNvSpPr>
          <p:nvPr>
            <p:ph type="subTitle" idx="1"/>
          </p:nvPr>
        </p:nvSpPr>
        <p:spPr/>
        <p:txBody>
          <a:bodyPr/>
          <a:lstStyle/>
          <a:p>
            <a:r>
              <a:rPr lang="sv-SE" dirty="0"/>
              <a:t>Tillsammans på väg mot Klimatneutrala städer 2030</a:t>
            </a:r>
            <a:endParaRPr lang="en-SE"/>
          </a:p>
        </p:txBody>
      </p:sp>
    </p:spTree>
    <p:extLst>
      <p:ext uri="{BB962C8B-B14F-4D97-AF65-F5344CB8AC3E}">
        <p14:creationId xmlns:p14="http://schemas.microsoft.com/office/powerpoint/2010/main" val="2430011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F30B2-285C-7F49-A9FB-46FDC7D638A0}"/>
              </a:ext>
            </a:extLst>
          </p:cNvPr>
          <p:cNvSpPr>
            <a:spLocks noGrp="1"/>
          </p:cNvSpPr>
          <p:nvPr>
            <p:ph type="title"/>
          </p:nvPr>
        </p:nvSpPr>
        <p:spPr>
          <a:xfrm>
            <a:off x="590020" y="788334"/>
            <a:ext cx="10573030" cy="816201"/>
          </a:xfrm>
        </p:spPr>
        <p:txBody>
          <a:bodyPr/>
          <a:lstStyle/>
          <a:p>
            <a:r>
              <a:rPr lang="en-SE"/>
              <a:t>Utveckling av Klimatkontrakt 2030</a:t>
            </a:r>
          </a:p>
        </p:txBody>
      </p:sp>
      <p:sp>
        <p:nvSpPr>
          <p:cNvPr id="12" name="Rectangle 11">
            <a:extLst>
              <a:ext uri="{FF2B5EF4-FFF2-40B4-BE49-F238E27FC236}">
                <a16:creationId xmlns:a16="http://schemas.microsoft.com/office/drawing/2014/main" id="{88C05076-7653-B841-8A44-AD38DE4E4DAF}"/>
              </a:ext>
            </a:extLst>
          </p:cNvPr>
          <p:cNvSpPr/>
          <p:nvPr/>
        </p:nvSpPr>
        <p:spPr>
          <a:xfrm>
            <a:off x="534839" y="4824933"/>
            <a:ext cx="3006647" cy="820994"/>
          </a:xfrm>
          <a:prstGeom prst="rect">
            <a:avLst/>
          </a:prstGeom>
        </p:spPr>
        <p:txBody>
          <a:bodyPr wrap="square">
            <a:spAutoFit/>
          </a:bodyPr>
          <a:lstStyle/>
          <a:p>
            <a:pPr lvl="0" algn="ctr">
              <a:lnSpc>
                <a:spcPct val="115000"/>
              </a:lnSpc>
            </a:pPr>
            <a:r>
              <a:rPr lang="en-SE" sz="1400">
                <a:ea typeface="Open Sans" panose="020B0606030504020204" pitchFamily="34" charset="0"/>
                <a:cs typeface="Calibri" panose="020F0502020204030204" pitchFamily="34" charset="0"/>
              </a:rPr>
              <a:t>Hur kan digitalisering och digitala verktyg bidra till</a:t>
            </a:r>
            <a:r>
              <a:rPr lang="sv-SE" sz="1400" dirty="0">
                <a:ea typeface="Open Sans" panose="020B0606030504020204" pitchFamily="34" charset="0"/>
                <a:cs typeface="Calibri" panose="020F0502020204030204" pitchFamily="34" charset="0"/>
              </a:rPr>
              <a:t> </a:t>
            </a:r>
            <a:r>
              <a:rPr lang="en-SE" sz="1400">
                <a:ea typeface="Open Sans" panose="020B0606030504020204" pitchFamily="34" charset="0"/>
                <a:cs typeface="Calibri" panose="020F0502020204030204" pitchFamily="34" charset="0"/>
              </a:rPr>
              <a:t>klimatomställning och hållba</a:t>
            </a:r>
            <a:r>
              <a:rPr lang="sv-SE" sz="1400" dirty="0">
                <a:ea typeface="Open Sans" panose="020B0606030504020204" pitchFamily="34" charset="0"/>
                <a:cs typeface="Calibri" panose="020F0502020204030204" pitchFamily="34" charset="0"/>
              </a:rPr>
              <a:t>rhet</a:t>
            </a:r>
            <a:r>
              <a:rPr lang="en-SE" sz="1400">
                <a:ea typeface="Open Sans" panose="020B0606030504020204" pitchFamily="34" charset="0"/>
                <a:cs typeface="Calibri" panose="020F0502020204030204" pitchFamily="34" charset="0"/>
              </a:rPr>
              <a:t>?</a:t>
            </a:r>
          </a:p>
        </p:txBody>
      </p:sp>
      <p:sp>
        <p:nvSpPr>
          <p:cNvPr id="15" name="Rectangle 14">
            <a:extLst>
              <a:ext uri="{FF2B5EF4-FFF2-40B4-BE49-F238E27FC236}">
                <a16:creationId xmlns:a16="http://schemas.microsoft.com/office/drawing/2014/main" id="{FC6566B3-3AC5-544C-8109-A5D2E1FA3E0C}"/>
              </a:ext>
            </a:extLst>
          </p:cNvPr>
          <p:cNvSpPr/>
          <p:nvPr/>
        </p:nvSpPr>
        <p:spPr>
          <a:xfrm>
            <a:off x="7302500" y="4824933"/>
            <a:ext cx="3175000" cy="738664"/>
          </a:xfrm>
          <a:prstGeom prst="rect">
            <a:avLst/>
          </a:prstGeom>
        </p:spPr>
        <p:txBody>
          <a:bodyPr wrap="square">
            <a:spAutoFit/>
          </a:bodyPr>
          <a:lstStyle/>
          <a:p>
            <a:pPr lvl="0" algn="ctr"/>
            <a:r>
              <a:rPr lang="en-SE" sz="1400"/>
              <a:t>Hur </a:t>
            </a:r>
            <a:r>
              <a:rPr lang="sv-SE" sz="1400" dirty="0"/>
              <a:t>kan </a:t>
            </a:r>
            <a:r>
              <a:rPr lang="en-SE" sz="1400"/>
              <a:t>investeringar </a:t>
            </a:r>
            <a:r>
              <a:rPr lang="sv-SE" sz="1400" dirty="0"/>
              <a:t>mobiliseras och finansiella flöden riktas om för att göra städer</a:t>
            </a:r>
            <a:r>
              <a:rPr lang="en-SE" sz="1400"/>
              <a:t> klimat</a:t>
            </a:r>
            <a:r>
              <a:rPr lang="sv-SE" sz="1400" dirty="0"/>
              <a:t>neutrala och hållbara</a:t>
            </a:r>
            <a:r>
              <a:rPr lang="en-SE" sz="1400"/>
              <a:t>? </a:t>
            </a:r>
          </a:p>
        </p:txBody>
      </p:sp>
      <p:sp>
        <p:nvSpPr>
          <p:cNvPr id="17" name="Rectangle 16">
            <a:extLst>
              <a:ext uri="{FF2B5EF4-FFF2-40B4-BE49-F238E27FC236}">
                <a16:creationId xmlns:a16="http://schemas.microsoft.com/office/drawing/2014/main" id="{74A8EB38-288C-F140-94ED-B76DB599259A}"/>
              </a:ext>
            </a:extLst>
          </p:cNvPr>
          <p:cNvSpPr/>
          <p:nvPr/>
        </p:nvSpPr>
        <p:spPr>
          <a:xfrm>
            <a:off x="3817257" y="4824933"/>
            <a:ext cx="3294744" cy="738664"/>
          </a:xfrm>
          <a:prstGeom prst="rect">
            <a:avLst/>
          </a:prstGeom>
        </p:spPr>
        <p:txBody>
          <a:bodyPr wrap="square">
            <a:spAutoFit/>
          </a:bodyPr>
          <a:lstStyle/>
          <a:p>
            <a:pPr lvl="0" algn="ctr"/>
            <a:r>
              <a:rPr lang="en-SE" sz="1400"/>
              <a:t>Hur kan </a:t>
            </a:r>
            <a:r>
              <a:rPr lang="sv-SE" sz="1400" dirty="0"/>
              <a:t>medborgare </a:t>
            </a:r>
            <a:r>
              <a:rPr lang="en-SE" sz="1400"/>
              <a:t>och</a:t>
            </a:r>
            <a:r>
              <a:rPr lang="sv-SE" sz="1400" dirty="0"/>
              <a:t> </a:t>
            </a:r>
            <a:r>
              <a:rPr lang="en-SE" sz="1400"/>
              <a:t>civilsamhället </a:t>
            </a:r>
            <a:r>
              <a:rPr lang="sv-SE" sz="1400" dirty="0"/>
              <a:t>bli</a:t>
            </a:r>
            <a:r>
              <a:rPr lang="en-SE" sz="1400"/>
              <a:t> medskapare i </a:t>
            </a:r>
            <a:r>
              <a:rPr lang="sv-SE" sz="1400" dirty="0"/>
              <a:t>klimatomställning och </a:t>
            </a:r>
            <a:r>
              <a:rPr lang="en-SE" sz="1400"/>
              <a:t>stadens framtid? </a:t>
            </a:r>
          </a:p>
        </p:txBody>
      </p:sp>
      <p:sp>
        <p:nvSpPr>
          <p:cNvPr id="3" name="Rectangle 2">
            <a:extLst>
              <a:ext uri="{FF2B5EF4-FFF2-40B4-BE49-F238E27FC236}">
                <a16:creationId xmlns:a16="http://schemas.microsoft.com/office/drawing/2014/main" id="{1500852C-8475-6442-BC78-A7CA16585706}"/>
              </a:ext>
            </a:extLst>
          </p:cNvPr>
          <p:cNvSpPr/>
          <p:nvPr/>
        </p:nvSpPr>
        <p:spPr>
          <a:xfrm>
            <a:off x="534839" y="1837116"/>
            <a:ext cx="9690009" cy="391902"/>
          </a:xfrm>
          <a:prstGeom prst="rect">
            <a:avLst/>
          </a:prstGeom>
        </p:spPr>
        <p:txBody>
          <a:bodyPr wrap="square">
            <a:spAutoFit/>
          </a:bodyPr>
          <a:lstStyle/>
          <a:p>
            <a:pPr>
              <a:lnSpc>
                <a:spcPct val="115000"/>
              </a:lnSpc>
            </a:pPr>
            <a:r>
              <a:rPr lang="sv-SE" dirty="0">
                <a:latin typeface="Calibri" panose="020F0502020204030204" pitchFamily="34" charset="0"/>
                <a:ea typeface="Open Sans" panose="020B0606030504020204" pitchFamily="34" charset="0"/>
              </a:rPr>
              <a:t>Tre </a:t>
            </a:r>
            <a:r>
              <a:rPr lang="en-SE">
                <a:latin typeface="Calibri" panose="020F0502020204030204" pitchFamily="34" charset="0"/>
                <a:ea typeface="Open Sans" panose="020B0606030504020204" pitchFamily="34" charset="0"/>
              </a:rPr>
              <a:t>områden där vi behöver </a:t>
            </a:r>
            <a:r>
              <a:rPr lang="sv-SE" dirty="0">
                <a:latin typeface="Calibri" panose="020F0502020204030204" pitchFamily="34" charset="0"/>
                <a:ea typeface="Open Sans" panose="020B0606030504020204" pitchFamily="34" charset="0"/>
              </a:rPr>
              <a:t>stärka vår förmåga </a:t>
            </a:r>
            <a:r>
              <a:rPr lang="en-SE">
                <a:latin typeface="Calibri" panose="020F0502020204030204" pitchFamily="34" charset="0"/>
                <a:ea typeface="Open Sans" panose="020B0606030504020204" pitchFamily="34" charset="0"/>
              </a:rPr>
              <a:t>för att kunna snabba på klimatomställningen</a:t>
            </a:r>
            <a:r>
              <a:rPr lang="sv-SE" dirty="0">
                <a:latin typeface="Calibri" panose="020F0502020204030204" pitchFamily="34" charset="0"/>
                <a:ea typeface="Open Sans" panose="020B0606030504020204" pitchFamily="34" charset="0"/>
              </a:rPr>
              <a:t> i städer.</a:t>
            </a:r>
            <a:endParaRPr lang="en-SE">
              <a:latin typeface="Open Sans" panose="020B0606030504020204" pitchFamily="34" charset="0"/>
              <a:ea typeface="Open Sans" panose="020B0606030504020204" pitchFamily="34" charset="0"/>
            </a:endParaRPr>
          </a:p>
        </p:txBody>
      </p:sp>
      <p:sp>
        <p:nvSpPr>
          <p:cNvPr id="5" name="textruta 4">
            <a:extLst>
              <a:ext uri="{FF2B5EF4-FFF2-40B4-BE49-F238E27FC236}">
                <a16:creationId xmlns:a16="http://schemas.microsoft.com/office/drawing/2014/main" id="{280EB103-ECE5-2E4F-9EC8-AC852D06E159}"/>
              </a:ext>
            </a:extLst>
          </p:cNvPr>
          <p:cNvSpPr txBox="1"/>
          <p:nvPr/>
        </p:nvSpPr>
        <p:spPr>
          <a:xfrm>
            <a:off x="9829800" y="7721600"/>
            <a:ext cx="184731" cy="369332"/>
          </a:xfrm>
          <a:prstGeom prst="rect">
            <a:avLst/>
          </a:prstGeom>
          <a:noFill/>
        </p:spPr>
        <p:txBody>
          <a:bodyPr wrap="none" rtlCol="0">
            <a:spAutoFit/>
          </a:bodyPr>
          <a:lstStyle/>
          <a:p>
            <a:endParaRPr lang="en-US"/>
          </a:p>
        </p:txBody>
      </p:sp>
      <p:pic>
        <p:nvPicPr>
          <p:cNvPr id="27" name="Bildobjekt 26">
            <a:extLst>
              <a:ext uri="{FF2B5EF4-FFF2-40B4-BE49-F238E27FC236}">
                <a16:creationId xmlns:a16="http://schemas.microsoft.com/office/drawing/2014/main" id="{DE097B1E-42EF-C445-8010-18ADAD2258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78514" y="2743200"/>
            <a:ext cx="2772322" cy="2032000"/>
          </a:xfrm>
          <a:prstGeom prst="rect">
            <a:avLst/>
          </a:prstGeom>
        </p:spPr>
      </p:pic>
      <p:pic>
        <p:nvPicPr>
          <p:cNvPr id="28" name="Bildobjekt 27">
            <a:extLst>
              <a:ext uri="{FF2B5EF4-FFF2-40B4-BE49-F238E27FC236}">
                <a16:creationId xmlns:a16="http://schemas.microsoft.com/office/drawing/2014/main" id="{9914B66C-3FFF-E844-B262-929B487301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4448" y="2743200"/>
            <a:ext cx="2772322" cy="2032000"/>
          </a:xfrm>
          <a:prstGeom prst="rect">
            <a:avLst/>
          </a:prstGeom>
        </p:spPr>
      </p:pic>
      <p:pic>
        <p:nvPicPr>
          <p:cNvPr id="29" name="Bildobjekt 28" descr="En bild som visar text, vektorgrafik&#10;&#10;Automatiskt genererad beskrivning">
            <a:extLst>
              <a:ext uri="{FF2B5EF4-FFF2-40B4-BE49-F238E27FC236}">
                <a16:creationId xmlns:a16="http://schemas.microsoft.com/office/drawing/2014/main" id="{12ABC74D-60BF-B843-8764-533C5CDF809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503839" y="2743200"/>
            <a:ext cx="2772322" cy="2032000"/>
          </a:xfrm>
          <a:prstGeom prst="rect">
            <a:avLst/>
          </a:prstGeom>
        </p:spPr>
      </p:pic>
    </p:spTree>
    <p:extLst>
      <p:ext uri="{BB962C8B-B14F-4D97-AF65-F5344CB8AC3E}">
        <p14:creationId xmlns:p14="http://schemas.microsoft.com/office/powerpoint/2010/main" val="450152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F5512E99-97DF-0942-AB72-834C8D9D6888}"/>
              </a:ext>
            </a:extLst>
          </p:cNvPr>
          <p:cNvSpPr/>
          <p:nvPr/>
        </p:nvSpPr>
        <p:spPr>
          <a:xfrm>
            <a:off x="6096000" y="1"/>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0848E0-3139-0A45-BE40-E45F4EC54A37}"/>
              </a:ext>
            </a:extLst>
          </p:cNvPr>
          <p:cNvSpPr>
            <a:spLocks noGrp="1"/>
          </p:cNvSpPr>
          <p:nvPr>
            <p:ph type="title"/>
          </p:nvPr>
        </p:nvSpPr>
        <p:spPr>
          <a:xfrm>
            <a:off x="598487" y="809848"/>
            <a:ext cx="5020774" cy="813097"/>
          </a:xfrm>
        </p:spPr>
        <p:txBody>
          <a:bodyPr/>
          <a:lstStyle/>
          <a:p>
            <a:r>
              <a:rPr lang="en-SE"/>
              <a:t>Klimatsmart </a:t>
            </a:r>
            <a:br>
              <a:rPr lang="en-SE"/>
            </a:br>
            <a:r>
              <a:rPr lang="en-SE"/>
              <a:t>mobilitet 2030 </a:t>
            </a:r>
          </a:p>
        </p:txBody>
      </p:sp>
      <p:sp>
        <p:nvSpPr>
          <p:cNvPr id="3" name="Content Placeholder 2">
            <a:extLst>
              <a:ext uri="{FF2B5EF4-FFF2-40B4-BE49-F238E27FC236}">
                <a16:creationId xmlns:a16="http://schemas.microsoft.com/office/drawing/2014/main" id="{75371E0E-B099-FE47-AFC6-9A6C7D3D086B}"/>
              </a:ext>
            </a:extLst>
          </p:cNvPr>
          <p:cNvSpPr>
            <a:spLocks noGrp="1"/>
          </p:cNvSpPr>
          <p:nvPr>
            <p:ph sz="half" idx="1"/>
          </p:nvPr>
        </p:nvSpPr>
        <p:spPr>
          <a:xfrm>
            <a:off x="636936" y="2029680"/>
            <a:ext cx="4670170" cy="4207608"/>
          </a:xfrm>
        </p:spPr>
        <p:txBody>
          <a:bodyPr/>
          <a:lstStyle/>
          <a:p>
            <a:pPr marL="0" indent="0">
              <a:spcBef>
                <a:spcPts val="0"/>
              </a:spcBef>
              <a:buNone/>
            </a:pPr>
            <a:r>
              <a:rPr lang="en-SE" sz="2000"/>
              <a:t>Städer täcker 3 procent av jordens markyta, men står för mer än 70 procent av alla utsläpp av växthusgaser. Utsläppen i städerna kommer till en mycket stor del från transporter – av människor och av varor.</a:t>
            </a:r>
          </a:p>
          <a:p>
            <a:pPr lvl="0"/>
            <a:r>
              <a:rPr lang="en-SE" sz="2000"/>
              <a:t>Ett långsiktigt samarbete med det strategiska innovationsprogrammet Drive Sweden</a:t>
            </a:r>
          </a:p>
          <a:p>
            <a:pPr lvl="0"/>
            <a:r>
              <a:rPr lang="en-SE" sz="2000"/>
              <a:t>En del i Klimatkontrakt 2030</a:t>
            </a:r>
          </a:p>
          <a:p>
            <a:pPr lvl="0"/>
            <a:r>
              <a:rPr lang="en-SE" sz="2000"/>
              <a:t>Accelerera omställning till klimatneutral mobilitet i städer</a:t>
            </a:r>
          </a:p>
          <a:p>
            <a:endParaRPr lang="en-SE"/>
          </a:p>
        </p:txBody>
      </p:sp>
      <p:sp>
        <p:nvSpPr>
          <p:cNvPr id="7" name="Rectangle 6">
            <a:extLst>
              <a:ext uri="{FF2B5EF4-FFF2-40B4-BE49-F238E27FC236}">
                <a16:creationId xmlns:a16="http://schemas.microsoft.com/office/drawing/2014/main" id="{5CA7011E-0379-8343-919E-59536F022DBA}"/>
              </a:ext>
            </a:extLst>
          </p:cNvPr>
          <p:cNvSpPr/>
          <p:nvPr/>
        </p:nvSpPr>
        <p:spPr>
          <a:xfrm>
            <a:off x="7933765" y="6237288"/>
            <a:ext cx="3209364" cy="548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5" name="Bildobjekt 4">
            <a:extLst>
              <a:ext uri="{FF2B5EF4-FFF2-40B4-BE49-F238E27FC236}">
                <a16:creationId xmlns:a16="http://schemas.microsoft.com/office/drawing/2014/main" id="{F4BD69A8-23A9-934E-9B33-4A7F3321EA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882" t="22778" r="26883" b="17037"/>
          <a:stretch/>
        </p:blipFill>
        <p:spPr>
          <a:xfrm>
            <a:off x="6426199" y="1365251"/>
            <a:ext cx="5435601" cy="4127500"/>
          </a:xfrm>
          <a:prstGeom prst="rect">
            <a:avLst/>
          </a:prstGeom>
        </p:spPr>
      </p:pic>
    </p:spTree>
    <p:extLst>
      <p:ext uri="{BB962C8B-B14F-4D97-AF65-F5344CB8AC3E}">
        <p14:creationId xmlns:p14="http://schemas.microsoft.com/office/powerpoint/2010/main" val="4127155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725DB815-8D5B-C448-B404-045D5DC3D9D3}"/>
              </a:ext>
            </a:extLst>
          </p:cNvPr>
          <p:cNvSpPr/>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CC4A5B-F99E-384A-9EA9-C23D7059A9C8}"/>
              </a:ext>
            </a:extLst>
          </p:cNvPr>
          <p:cNvSpPr>
            <a:spLocks noGrp="1"/>
          </p:cNvSpPr>
          <p:nvPr>
            <p:ph type="title"/>
          </p:nvPr>
        </p:nvSpPr>
        <p:spPr>
          <a:xfrm>
            <a:off x="598487" y="809848"/>
            <a:ext cx="5020774" cy="813097"/>
          </a:xfrm>
        </p:spPr>
        <p:txBody>
          <a:bodyPr/>
          <a:lstStyle/>
          <a:p>
            <a:r>
              <a:rPr lang="en-SE"/>
              <a:t>Klimatkontrakt 2030 </a:t>
            </a:r>
            <a:br>
              <a:rPr lang="en-SE"/>
            </a:br>
            <a:r>
              <a:rPr lang="en-SE"/>
              <a:t>– vassare varje år </a:t>
            </a:r>
          </a:p>
        </p:txBody>
      </p:sp>
      <p:sp>
        <p:nvSpPr>
          <p:cNvPr id="3" name="Content Placeholder 2">
            <a:extLst>
              <a:ext uri="{FF2B5EF4-FFF2-40B4-BE49-F238E27FC236}">
                <a16:creationId xmlns:a16="http://schemas.microsoft.com/office/drawing/2014/main" id="{65018641-C380-5341-A3DC-5FA862B5C557}"/>
              </a:ext>
            </a:extLst>
          </p:cNvPr>
          <p:cNvSpPr>
            <a:spLocks noGrp="1"/>
          </p:cNvSpPr>
          <p:nvPr>
            <p:ph sz="half" idx="1"/>
          </p:nvPr>
        </p:nvSpPr>
        <p:spPr>
          <a:xfrm>
            <a:off x="636936" y="2029680"/>
            <a:ext cx="4571558" cy="4207608"/>
          </a:xfrm>
        </p:spPr>
        <p:txBody>
          <a:bodyPr/>
          <a:lstStyle/>
          <a:p>
            <a:pPr marL="0" indent="0">
              <a:buNone/>
            </a:pPr>
            <a:r>
              <a:rPr lang="en-SE" sz="2000" b="1">
                <a:solidFill>
                  <a:schemeClr val="accent1"/>
                </a:solidFill>
              </a:rPr>
              <a:t>Klimatkontrakt 2030:</a:t>
            </a:r>
          </a:p>
          <a:p>
            <a:pPr lvl="0"/>
            <a:r>
              <a:rPr lang="en-SE" sz="2000"/>
              <a:t>Är ett långsiktigt åtagande från alla parter</a:t>
            </a:r>
          </a:p>
          <a:p>
            <a:pPr lvl="0"/>
            <a:r>
              <a:rPr lang="en-SE" sz="2000"/>
              <a:t>Säkrar samarbetet mellan städerna och den statliga nivån</a:t>
            </a:r>
          </a:p>
          <a:p>
            <a:pPr lvl="0"/>
            <a:r>
              <a:rPr lang="en-SE" sz="2000"/>
              <a:t>Uppföljning och revidering varje år, både på lokal nivå och nationell nivå</a:t>
            </a:r>
          </a:p>
          <a:p>
            <a:endParaRPr lang="en-SE" sz="1800"/>
          </a:p>
        </p:txBody>
      </p:sp>
      <p:pic>
        <p:nvPicPr>
          <p:cNvPr id="15" name="Bildobjekt 14" descr="En bild som visar text, vektorgrafik&#10;&#10;Automatiskt genererad beskrivning">
            <a:extLst>
              <a:ext uri="{FF2B5EF4-FFF2-40B4-BE49-F238E27FC236}">
                <a16:creationId xmlns:a16="http://schemas.microsoft.com/office/drawing/2014/main" id="{35AE69B8-C4AC-3142-BA46-D857D7D4DA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154" t="12963" r="30447" b="21667"/>
          <a:stretch/>
        </p:blipFill>
        <p:spPr>
          <a:xfrm>
            <a:off x="6438900" y="1282700"/>
            <a:ext cx="5219700" cy="4483100"/>
          </a:xfrm>
          <a:prstGeom prst="rect">
            <a:avLst/>
          </a:prstGeom>
        </p:spPr>
      </p:pic>
    </p:spTree>
    <p:extLst>
      <p:ext uri="{BB962C8B-B14F-4D97-AF65-F5344CB8AC3E}">
        <p14:creationId xmlns:p14="http://schemas.microsoft.com/office/powerpoint/2010/main" val="2675309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Straight Arrow Connector 65">
            <a:extLst>
              <a:ext uri="{FF2B5EF4-FFF2-40B4-BE49-F238E27FC236}">
                <a16:creationId xmlns:a16="http://schemas.microsoft.com/office/drawing/2014/main" id="{FA2AC9F6-0D3D-AE4D-911E-C31D9C6F7228}"/>
              </a:ext>
            </a:extLst>
          </p:cNvPr>
          <p:cNvCxnSpPr>
            <a:cxnSpLocks/>
          </p:cNvCxnSpPr>
          <p:nvPr/>
        </p:nvCxnSpPr>
        <p:spPr>
          <a:xfrm>
            <a:off x="609600" y="1843206"/>
            <a:ext cx="10995025" cy="0"/>
          </a:xfrm>
          <a:prstGeom prst="straightConnector1">
            <a:avLst/>
          </a:prstGeom>
          <a:ln w="25400" cap="rnd">
            <a:solidFill>
              <a:schemeClr val="accent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30F38DC-B663-704D-BF1D-25795080FC91}"/>
              </a:ext>
            </a:extLst>
          </p:cNvPr>
          <p:cNvCxnSpPr>
            <a:cxnSpLocks/>
            <a:endCxn id="20" idx="0"/>
          </p:cNvCxnSpPr>
          <p:nvPr/>
        </p:nvCxnSpPr>
        <p:spPr>
          <a:xfrm>
            <a:off x="4272794" y="1919293"/>
            <a:ext cx="12087" cy="3861999"/>
          </a:xfrm>
          <a:prstGeom prst="line">
            <a:avLst/>
          </a:prstGeom>
          <a:ln w="12700" cap="rnd">
            <a:solidFill>
              <a:srgbClr val="DBB8E7"/>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83FBF6-12A5-164E-999E-AAA25150A5D5}"/>
              </a:ext>
            </a:extLst>
          </p:cNvPr>
          <p:cNvCxnSpPr>
            <a:cxnSpLocks/>
            <a:endCxn id="19" idx="0"/>
          </p:cNvCxnSpPr>
          <p:nvPr/>
        </p:nvCxnSpPr>
        <p:spPr>
          <a:xfrm>
            <a:off x="2988536" y="1927943"/>
            <a:ext cx="0" cy="3856483"/>
          </a:xfrm>
          <a:prstGeom prst="line">
            <a:avLst/>
          </a:prstGeom>
          <a:ln w="12700" cap="rnd">
            <a:solidFill>
              <a:srgbClr val="DBB8E7"/>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1797E3D-F861-E04F-A836-4B7C047AF915}"/>
              </a:ext>
            </a:extLst>
          </p:cNvPr>
          <p:cNvCxnSpPr>
            <a:cxnSpLocks/>
          </p:cNvCxnSpPr>
          <p:nvPr/>
        </p:nvCxnSpPr>
        <p:spPr>
          <a:xfrm>
            <a:off x="8121672" y="1919293"/>
            <a:ext cx="0" cy="3860676"/>
          </a:xfrm>
          <a:prstGeom prst="line">
            <a:avLst/>
          </a:prstGeom>
          <a:ln w="12700" cap="rnd">
            <a:solidFill>
              <a:srgbClr val="DBB8E7"/>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D455DDC-8B5F-1D48-9F5A-62B928A99C23}"/>
              </a:ext>
            </a:extLst>
          </p:cNvPr>
          <p:cNvCxnSpPr>
            <a:cxnSpLocks/>
          </p:cNvCxnSpPr>
          <p:nvPr/>
        </p:nvCxnSpPr>
        <p:spPr>
          <a:xfrm>
            <a:off x="9395718" y="1927943"/>
            <a:ext cx="0" cy="3854375"/>
          </a:xfrm>
          <a:prstGeom prst="line">
            <a:avLst/>
          </a:prstGeom>
          <a:ln w="12700" cap="rnd">
            <a:solidFill>
              <a:srgbClr val="DBB8E7"/>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0094042-3E4C-8C46-9666-3299C1AF6516}"/>
              </a:ext>
            </a:extLst>
          </p:cNvPr>
          <p:cNvCxnSpPr>
            <a:cxnSpLocks/>
          </p:cNvCxnSpPr>
          <p:nvPr/>
        </p:nvCxnSpPr>
        <p:spPr>
          <a:xfrm>
            <a:off x="609600" y="2803732"/>
            <a:ext cx="10995025" cy="0"/>
          </a:xfrm>
          <a:prstGeom prst="straightConnector1">
            <a:avLst/>
          </a:prstGeom>
          <a:ln w="25400" cap="rnd">
            <a:solidFill>
              <a:srgbClr val="F14D98"/>
            </a:solidFill>
            <a:tailEnd type="triangle" w="med"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B70C47D-8428-B045-BAA2-D7636DB0BC54}"/>
              </a:ext>
            </a:extLst>
          </p:cNvPr>
          <p:cNvSpPr/>
          <p:nvPr/>
        </p:nvSpPr>
        <p:spPr>
          <a:xfrm>
            <a:off x="495223" y="2794585"/>
            <a:ext cx="1532792" cy="215444"/>
          </a:xfrm>
          <a:prstGeom prst="rect">
            <a:avLst/>
          </a:prstGeom>
        </p:spPr>
        <p:txBody>
          <a:bodyPr wrap="none">
            <a:spAutoFit/>
          </a:bodyPr>
          <a:lstStyle/>
          <a:p>
            <a:pPr algn="ctr"/>
            <a:r>
              <a:rPr lang="en-SE" sz="800" dirty="0">
                <a:solidFill>
                  <a:srgbClr val="F14D98"/>
                </a:solidFill>
              </a:rPr>
              <a:t>STÄDER + MYND + VIABLE CITIES</a:t>
            </a:r>
          </a:p>
        </p:txBody>
      </p:sp>
      <p:cxnSp>
        <p:nvCxnSpPr>
          <p:cNvPr id="9" name="Straight Arrow Connector 8">
            <a:extLst>
              <a:ext uri="{FF2B5EF4-FFF2-40B4-BE49-F238E27FC236}">
                <a16:creationId xmlns:a16="http://schemas.microsoft.com/office/drawing/2014/main" id="{19F50D0C-880A-6A42-AA82-AF11EC77CD39}"/>
              </a:ext>
            </a:extLst>
          </p:cNvPr>
          <p:cNvCxnSpPr>
            <a:cxnSpLocks/>
          </p:cNvCxnSpPr>
          <p:nvPr/>
        </p:nvCxnSpPr>
        <p:spPr>
          <a:xfrm>
            <a:off x="609600" y="3989907"/>
            <a:ext cx="10995025" cy="24637"/>
          </a:xfrm>
          <a:prstGeom prst="straightConnector1">
            <a:avLst/>
          </a:prstGeom>
          <a:ln w="25400" cap="rnd">
            <a:solidFill>
              <a:srgbClr val="0070C0"/>
            </a:solidFill>
            <a:tailEnd type="triangle" w="med" len="med"/>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0AF9C940-BB97-4B41-9956-65C69C20A472}"/>
              </a:ext>
            </a:extLst>
          </p:cNvPr>
          <p:cNvSpPr/>
          <p:nvPr/>
        </p:nvSpPr>
        <p:spPr>
          <a:xfrm>
            <a:off x="495672" y="3983557"/>
            <a:ext cx="1116018" cy="215444"/>
          </a:xfrm>
          <a:prstGeom prst="rect">
            <a:avLst/>
          </a:prstGeom>
        </p:spPr>
        <p:txBody>
          <a:bodyPr wrap="square">
            <a:spAutoFit/>
          </a:bodyPr>
          <a:lstStyle/>
          <a:p>
            <a:pPr algn="ctr"/>
            <a:r>
              <a:rPr lang="en-SE" sz="800" dirty="0">
                <a:solidFill>
                  <a:schemeClr val="accent2"/>
                </a:solidFill>
              </a:rPr>
              <a:t>MYND + VIABLE CITIES</a:t>
            </a:r>
          </a:p>
        </p:txBody>
      </p:sp>
      <p:sp>
        <p:nvSpPr>
          <p:cNvPr id="19" name="Rounded Rectangle 18">
            <a:extLst>
              <a:ext uri="{FF2B5EF4-FFF2-40B4-BE49-F238E27FC236}">
                <a16:creationId xmlns:a16="http://schemas.microsoft.com/office/drawing/2014/main" id="{2DEE5A4F-8B82-5D4A-A297-4CB42C656990}"/>
              </a:ext>
            </a:extLst>
          </p:cNvPr>
          <p:cNvSpPr/>
          <p:nvPr/>
        </p:nvSpPr>
        <p:spPr>
          <a:xfrm>
            <a:off x="2667585" y="5784426"/>
            <a:ext cx="641902" cy="2456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chemeClr val="bg1">
                    <a:lumMod val="50000"/>
                  </a:schemeClr>
                </a:solidFill>
              </a:rPr>
              <a:t>Februari</a:t>
            </a:r>
          </a:p>
        </p:txBody>
      </p:sp>
      <p:sp>
        <p:nvSpPr>
          <p:cNvPr id="20" name="Rounded Rectangle 19">
            <a:extLst>
              <a:ext uri="{FF2B5EF4-FFF2-40B4-BE49-F238E27FC236}">
                <a16:creationId xmlns:a16="http://schemas.microsoft.com/office/drawing/2014/main" id="{31251285-CD0C-5941-B2F5-4E7E5614AF1A}"/>
              </a:ext>
            </a:extLst>
          </p:cNvPr>
          <p:cNvSpPr/>
          <p:nvPr/>
        </p:nvSpPr>
        <p:spPr>
          <a:xfrm>
            <a:off x="3950176" y="5781292"/>
            <a:ext cx="669410" cy="2456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chemeClr val="bg1">
                    <a:lumMod val="50000"/>
                  </a:schemeClr>
                </a:solidFill>
              </a:rPr>
              <a:t>April</a:t>
            </a:r>
          </a:p>
        </p:txBody>
      </p:sp>
      <p:sp>
        <p:nvSpPr>
          <p:cNvPr id="62" name="Pentagon 61">
            <a:extLst>
              <a:ext uri="{FF2B5EF4-FFF2-40B4-BE49-F238E27FC236}">
                <a16:creationId xmlns:a16="http://schemas.microsoft.com/office/drawing/2014/main" id="{E7DAFFF7-D742-A74C-AAA4-E76C058E08FE}"/>
              </a:ext>
            </a:extLst>
          </p:cNvPr>
          <p:cNvSpPr/>
          <p:nvPr/>
        </p:nvSpPr>
        <p:spPr>
          <a:xfrm>
            <a:off x="587375" y="5453151"/>
            <a:ext cx="11013712" cy="262161"/>
          </a:xfrm>
          <a:prstGeom prst="homePlate">
            <a:avLst/>
          </a:prstGeom>
          <a:solidFill>
            <a:srgbClr val="DB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3" name="TextBox 62">
            <a:extLst>
              <a:ext uri="{FF2B5EF4-FFF2-40B4-BE49-F238E27FC236}">
                <a16:creationId xmlns:a16="http://schemas.microsoft.com/office/drawing/2014/main" id="{5953B49E-7D2F-0640-BDB1-76F3CBAA64C1}"/>
              </a:ext>
            </a:extLst>
          </p:cNvPr>
          <p:cNvSpPr txBox="1"/>
          <p:nvPr/>
        </p:nvSpPr>
        <p:spPr>
          <a:xfrm>
            <a:off x="582982" y="5456360"/>
            <a:ext cx="3545061" cy="261610"/>
          </a:xfrm>
          <a:prstGeom prst="rect">
            <a:avLst/>
          </a:prstGeom>
          <a:noFill/>
        </p:spPr>
        <p:txBody>
          <a:bodyPr wrap="square" rtlCol="0">
            <a:spAutoFit/>
          </a:bodyPr>
          <a:lstStyle/>
          <a:p>
            <a:r>
              <a:rPr lang="en-SE" sz="1100" dirty="0"/>
              <a:t>UTVECKLINGSPROJEKT Klimatkontrakt 2030</a:t>
            </a:r>
          </a:p>
        </p:txBody>
      </p:sp>
      <p:sp>
        <p:nvSpPr>
          <p:cNvPr id="2" name="Rectangle 1">
            <a:extLst>
              <a:ext uri="{FF2B5EF4-FFF2-40B4-BE49-F238E27FC236}">
                <a16:creationId xmlns:a16="http://schemas.microsoft.com/office/drawing/2014/main" id="{C50CB29A-36D0-4843-B423-A016D571E627}"/>
              </a:ext>
            </a:extLst>
          </p:cNvPr>
          <p:cNvSpPr/>
          <p:nvPr/>
        </p:nvSpPr>
        <p:spPr>
          <a:xfrm>
            <a:off x="3852938" y="4810871"/>
            <a:ext cx="288149" cy="143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3" name="Rectangle 112">
            <a:extLst>
              <a:ext uri="{FF2B5EF4-FFF2-40B4-BE49-F238E27FC236}">
                <a16:creationId xmlns:a16="http://schemas.microsoft.com/office/drawing/2014/main" id="{1ADE0134-92B8-6448-AD5C-66F406CC428B}"/>
              </a:ext>
            </a:extLst>
          </p:cNvPr>
          <p:cNvSpPr/>
          <p:nvPr/>
        </p:nvSpPr>
        <p:spPr>
          <a:xfrm>
            <a:off x="2816794" y="3506541"/>
            <a:ext cx="288149" cy="143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4" name="Rectangle 113">
            <a:extLst>
              <a:ext uri="{FF2B5EF4-FFF2-40B4-BE49-F238E27FC236}">
                <a16:creationId xmlns:a16="http://schemas.microsoft.com/office/drawing/2014/main" id="{2F90CA28-40E9-2645-8887-25BCF1583F84}"/>
              </a:ext>
            </a:extLst>
          </p:cNvPr>
          <p:cNvSpPr/>
          <p:nvPr/>
        </p:nvSpPr>
        <p:spPr>
          <a:xfrm>
            <a:off x="2837304" y="3694556"/>
            <a:ext cx="288149" cy="187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5" name="Rectangle 114">
            <a:extLst>
              <a:ext uri="{FF2B5EF4-FFF2-40B4-BE49-F238E27FC236}">
                <a16:creationId xmlns:a16="http://schemas.microsoft.com/office/drawing/2014/main" id="{8E3A9E6E-D1B5-5147-A94D-2E6DD2FE4D70}"/>
              </a:ext>
            </a:extLst>
          </p:cNvPr>
          <p:cNvSpPr/>
          <p:nvPr/>
        </p:nvSpPr>
        <p:spPr>
          <a:xfrm>
            <a:off x="2831419" y="3588177"/>
            <a:ext cx="288149" cy="143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9" name="TextBox 78">
            <a:extLst>
              <a:ext uri="{FF2B5EF4-FFF2-40B4-BE49-F238E27FC236}">
                <a16:creationId xmlns:a16="http://schemas.microsoft.com/office/drawing/2014/main" id="{AAF486C5-2588-1547-A063-2D85597448B0}"/>
              </a:ext>
            </a:extLst>
          </p:cNvPr>
          <p:cNvSpPr txBox="1"/>
          <p:nvPr/>
        </p:nvSpPr>
        <p:spPr>
          <a:xfrm>
            <a:off x="495223" y="306233"/>
            <a:ext cx="5969794" cy="646331"/>
          </a:xfrm>
          <a:prstGeom prst="rect">
            <a:avLst/>
          </a:prstGeom>
          <a:noFill/>
        </p:spPr>
        <p:txBody>
          <a:bodyPr wrap="square" rtlCol="0">
            <a:spAutoFit/>
          </a:bodyPr>
          <a:lstStyle/>
          <a:p>
            <a:r>
              <a:rPr lang="sv-SE" sz="3600" dirty="0"/>
              <a:t>Klimatkontrakt 2030 – </a:t>
            </a:r>
            <a:r>
              <a:rPr lang="en-SE" sz="3600"/>
              <a:t>årscykel</a:t>
            </a:r>
            <a:endParaRPr lang="en-SE" sz="3600" dirty="0"/>
          </a:p>
        </p:txBody>
      </p:sp>
      <p:pic>
        <p:nvPicPr>
          <p:cNvPr id="81" name="Picture 80">
            <a:extLst>
              <a:ext uri="{FF2B5EF4-FFF2-40B4-BE49-F238E27FC236}">
                <a16:creationId xmlns:a16="http://schemas.microsoft.com/office/drawing/2014/main" id="{F65381D7-CB62-9A43-A73E-7773056F09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70091"/>
          <a:stretch/>
        </p:blipFill>
        <p:spPr>
          <a:xfrm>
            <a:off x="11732287" y="6223049"/>
            <a:ext cx="337457" cy="443073"/>
          </a:xfrm>
          <a:prstGeom prst="rect">
            <a:avLst/>
          </a:prstGeom>
        </p:spPr>
      </p:pic>
      <p:sp>
        <p:nvSpPr>
          <p:cNvPr id="122" name="Rounded Rectangle 121">
            <a:extLst>
              <a:ext uri="{FF2B5EF4-FFF2-40B4-BE49-F238E27FC236}">
                <a16:creationId xmlns:a16="http://schemas.microsoft.com/office/drawing/2014/main" id="{BFF9D985-3226-4D44-90E0-9D292B0A9D48}"/>
              </a:ext>
            </a:extLst>
          </p:cNvPr>
          <p:cNvSpPr/>
          <p:nvPr/>
        </p:nvSpPr>
        <p:spPr>
          <a:xfrm>
            <a:off x="7786967" y="5765041"/>
            <a:ext cx="669410" cy="2456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chemeClr val="bg1">
                    <a:lumMod val="50000"/>
                  </a:schemeClr>
                </a:solidFill>
              </a:rPr>
              <a:t>Oktober</a:t>
            </a:r>
          </a:p>
        </p:txBody>
      </p:sp>
      <p:sp>
        <p:nvSpPr>
          <p:cNvPr id="123" name="Rounded Rectangle 122">
            <a:extLst>
              <a:ext uri="{FF2B5EF4-FFF2-40B4-BE49-F238E27FC236}">
                <a16:creationId xmlns:a16="http://schemas.microsoft.com/office/drawing/2014/main" id="{079843D5-9DE9-7B47-BC97-20083FCA25DA}"/>
              </a:ext>
            </a:extLst>
          </p:cNvPr>
          <p:cNvSpPr/>
          <p:nvPr/>
        </p:nvSpPr>
        <p:spPr>
          <a:xfrm>
            <a:off x="9002590" y="5767390"/>
            <a:ext cx="786256" cy="2456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chemeClr val="bg1">
                    <a:lumMod val="50000"/>
                  </a:schemeClr>
                </a:solidFill>
              </a:rPr>
              <a:t>December</a:t>
            </a:r>
          </a:p>
        </p:txBody>
      </p:sp>
      <p:sp>
        <p:nvSpPr>
          <p:cNvPr id="132" name="Oval 131">
            <a:extLst>
              <a:ext uri="{FF2B5EF4-FFF2-40B4-BE49-F238E27FC236}">
                <a16:creationId xmlns:a16="http://schemas.microsoft.com/office/drawing/2014/main" id="{CFB25BED-8F47-E04E-8DB3-1B544F7CE6C0}"/>
              </a:ext>
            </a:extLst>
          </p:cNvPr>
          <p:cNvSpPr/>
          <p:nvPr/>
        </p:nvSpPr>
        <p:spPr>
          <a:xfrm flipH="1">
            <a:off x="2562725" y="3925251"/>
            <a:ext cx="159838" cy="159838"/>
          </a:xfrm>
          <a:prstGeom prst="ellipse">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1" name="Rounded Rectangle 120">
            <a:extLst>
              <a:ext uri="{FF2B5EF4-FFF2-40B4-BE49-F238E27FC236}">
                <a16:creationId xmlns:a16="http://schemas.microsoft.com/office/drawing/2014/main" id="{C54510B8-19A9-0C46-ADC2-AD20A593A9FC}"/>
              </a:ext>
            </a:extLst>
          </p:cNvPr>
          <p:cNvSpPr/>
          <p:nvPr/>
        </p:nvSpPr>
        <p:spPr>
          <a:xfrm>
            <a:off x="4637882" y="3428329"/>
            <a:ext cx="904825" cy="452017"/>
          </a:xfrm>
          <a:prstGeom prst="roundRect">
            <a:avLst/>
          </a:prstGeom>
          <a:solidFill>
            <a:srgbClr val="99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b="1" dirty="0">
                <a:solidFill>
                  <a:schemeClr val="tx1"/>
                </a:solidFill>
              </a:rPr>
              <a:t>Möte</a:t>
            </a:r>
          </a:p>
          <a:p>
            <a:pPr algn="ctr"/>
            <a:r>
              <a:rPr lang="en-SE" sz="1000" dirty="0">
                <a:solidFill>
                  <a:schemeClr val="tx1"/>
                </a:solidFill>
              </a:rPr>
              <a:t>Handläggare</a:t>
            </a:r>
          </a:p>
        </p:txBody>
      </p:sp>
      <p:sp>
        <p:nvSpPr>
          <p:cNvPr id="133" name="Oval 132">
            <a:extLst>
              <a:ext uri="{FF2B5EF4-FFF2-40B4-BE49-F238E27FC236}">
                <a16:creationId xmlns:a16="http://schemas.microsoft.com/office/drawing/2014/main" id="{F2A15C38-8724-0B4A-80B9-74D89F1515E2}"/>
              </a:ext>
            </a:extLst>
          </p:cNvPr>
          <p:cNvSpPr/>
          <p:nvPr/>
        </p:nvSpPr>
        <p:spPr>
          <a:xfrm flipH="1">
            <a:off x="5010572" y="3921497"/>
            <a:ext cx="159838" cy="159838"/>
          </a:xfrm>
          <a:prstGeom prst="ellipse">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0" name="Oval 129">
            <a:extLst>
              <a:ext uri="{FF2B5EF4-FFF2-40B4-BE49-F238E27FC236}">
                <a16:creationId xmlns:a16="http://schemas.microsoft.com/office/drawing/2014/main" id="{474C95BD-5596-A240-8956-C2982C806FFB}"/>
              </a:ext>
            </a:extLst>
          </p:cNvPr>
          <p:cNvSpPr/>
          <p:nvPr/>
        </p:nvSpPr>
        <p:spPr>
          <a:xfrm flipH="1">
            <a:off x="3837551" y="3922819"/>
            <a:ext cx="159838" cy="159838"/>
          </a:xfrm>
          <a:prstGeom prst="ellipse">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a:p>
        </p:txBody>
      </p:sp>
      <p:sp>
        <p:nvSpPr>
          <p:cNvPr id="143" name="Rounded Rectangle 142">
            <a:extLst>
              <a:ext uri="{FF2B5EF4-FFF2-40B4-BE49-F238E27FC236}">
                <a16:creationId xmlns:a16="http://schemas.microsoft.com/office/drawing/2014/main" id="{AD31114E-BE75-0146-9991-87C30B701C19}"/>
              </a:ext>
            </a:extLst>
          </p:cNvPr>
          <p:cNvSpPr/>
          <p:nvPr/>
        </p:nvSpPr>
        <p:spPr>
          <a:xfrm>
            <a:off x="3455606" y="3428329"/>
            <a:ext cx="923820" cy="464319"/>
          </a:xfrm>
          <a:prstGeom prst="roundRect">
            <a:avLst/>
          </a:prstGeom>
          <a:solidFill>
            <a:srgbClr val="99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b="1" dirty="0">
                <a:solidFill>
                  <a:schemeClr val="tx1"/>
                </a:solidFill>
              </a:rPr>
              <a:t>Möte</a:t>
            </a:r>
          </a:p>
          <a:p>
            <a:pPr algn="ctr"/>
            <a:r>
              <a:rPr lang="en-SE" sz="1000" dirty="0">
                <a:solidFill>
                  <a:schemeClr val="tx1"/>
                </a:solidFill>
              </a:rPr>
              <a:t>Handläggare</a:t>
            </a:r>
          </a:p>
        </p:txBody>
      </p:sp>
      <p:sp>
        <p:nvSpPr>
          <p:cNvPr id="144" name="Rounded Rectangle 143">
            <a:extLst>
              <a:ext uri="{FF2B5EF4-FFF2-40B4-BE49-F238E27FC236}">
                <a16:creationId xmlns:a16="http://schemas.microsoft.com/office/drawing/2014/main" id="{31662EDA-0E8D-964A-879F-E75C2A093EC2}"/>
              </a:ext>
            </a:extLst>
          </p:cNvPr>
          <p:cNvSpPr/>
          <p:nvPr/>
        </p:nvSpPr>
        <p:spPr>
          <a:xfrm>
            <a:off x="2057501" y="3418460"/>
            <a:ext cx="1170989" cy="475556"/>
          </a:xfrm>
          <a:prstGeom prst="roundRect">
            <a:avLst/>
          </a:prstGeom>
          <a:solidFill>
            <a:srgbClr val="99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b="1" dirty="0">
                <a:solidFill>
                  <a:schemeClr val="tx1"/>
                </a:solidFill>
              </a:rPr>
              <a:t>Möte</a:t>
            </a:r>
          </a:p>
          <a:p>
            <a:pPr algn="ctr"/>
            <a:r>
              <a:rPr lang="en-SE" sz="1000" dirty="0">
                <a:solidFill>
                  <a:schemeClr val="tx1"/>
                </a:solidFill>
              </a:rPr>
              <a:t>Generaldirektörer</a:t>
            </a:r>
          </a:p>
        </p:txBody>
      </p:sp>
      <p:sp>
        <p:nvSpPr>
          <p:cNvPr id="134" name="Oval 133">
            <a:extLst>
              <a:ext uri="{FF2B5EF4-FFF2-40B4-BE49-F238E27FC236}">
                <a16:creationId xmlns:a16="http://schemas.microsoft.com/office/drawing/2014/main" id="{02E70FE1-E7CC-314A-AF19-CA56E9AB973E}"/>
              </a:ext>
            </a:extLst>
          </p:cNvPr>
          <p:cNvSpPr/>
          <p:nvPr/>
        </p:nvSpPr>
        <p:spPr>
          <a:xfrm flipH="1">
            <a:off x="6380864" y="3921769"/>
            <a:ext cx="159838" cy="159838"/>
          </a:xfrm>
          <a:prstGeom prst="ellipse">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5" name="Rounded Rectangle 144">
            <a:extLst>
              <a:ext uri="{FF2B5EF4-FFF2-40B4-BE49-F238E27FC236}">
                <a16:creationId xmlns:a16="http://schemas.microsoft.com/office/drawing/2014/main" id="{A072DAA1-087F-C14F-BFCF-F62ED2ED1E43}"/>
              </a:ext>
            </a:extLst>
          </p:cNvPr>
          <p:cNvSpPr/>
          <p:nvPr/>
        </p:nvSpPr>
        <p:spPr>
          <a:xfrm>
            <a:off x="5877132" y="3430502"/>
            <a:ext cx="1165281" cy="452975"/>
          </a:xfrm>
          <a:prstGeom prst="roundRect">
            <a:avLst/>
          </a:prstGeom>
          <a:solidFill>
            <a:srgbClr val="99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b="1" dirty="0">
                <a:solidFill>
                  <a:schemeClr val="tx1"/>
                </a:solidFill>
              </a:rPr>
              <a:t>Möte</a:t>
            </a:r>
          </a:p>
          <a:p>
            <a:pPr algn="ctr"/>
            <a:r>
              <a:rPr lang="en-SE" sz="1000" dirty="0">
                <a:solidFill>
                  <a:schemeClr val="tx1"/>
                </a:solidFill>
              </a:rPr>
              <a:t>Generaldirektörer</a:t>
            </a:r>
          </a:p>
        </p:txBody>
      </p:sp>
      <p:sp>
        <p:nvSpPr>
          <p:cNvPr id="141" name="Oval 140">
            <a:extLst>
              <a:ext uri="{FF2B5EF4-FFF2-40B4-BE49-F238E27FC236}">
                <a16:creationId xmlns:a16="http://schemas.microsoft.com/office/drawing/2014/main" id="{D4A7AEE7-9793-214E-9E3E-DD93E6C59861}"/>
              </a:ext>
            </a:extLst>
          </p:cNvPr>
          <p:cNvSpPr/>
          <p:nvPr/>
        </p:nvSpPr>
        <p:spPr>
          <a:xfrm flipH="1">
            <a:off x="3426723" y="5041888"/>
            <a:ext cx="159838" cy="1598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8" name="Rounded Rectangle 147">
            <a:extLst>
              <a:ext uri="{FF2B5EF4-FFF2-40B4-BE49-F238E27FC236}">
                <a16:creationId xmlns:a16="http://schemas.microsoft.com/office/drawing/2014/main" id="{9EED278A-17E8-314B-B007-9485E9A056BA}"/>
              </a:ext>
            </a:extLst>
          </p:cNvPr>
          <p:cNvSpPr/>
          <p:nvPr/>
        </p:nvSpPr>
        <p:spPr>
          <a:xfrm>
            <a:off x="2828374" y="4581003"/>
            <a:ext cx="1358443" cy="41592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b="1" dirty="0">
                <a:solidFill>
                  <a:schemeClr val="tx1"/>
                </a:solidFill>
              </a:rPr>
              <a:t>Transition Lab Forum</a:t>
            </a:r>
          </a:p>
          <a:p>
            <a:pPr algn="ctr"/>
            <a:r>
              <a:rPr lang="en-SE" sz="1000" dirty="0">
                <a:solidFill>
                  <a:schemeClr val="tx1"/>
                </a:solidFill>
              </a:rPr>
              <a:t>Kvartal 1</a:t>
            </a:r>
          </a:p>
        </p:txBody>
      </p:sp>
      <p:sp>
        <p:nvSpPr>
          <p:cNvPr id="155" name="Oval 154">
            <a:extLst>
              <a:ext uri="{FF2B5EF4-FFF2-40B4-BE49-F238E27FC236}">
                <a16:creationId xmlns:a16="http://schemas.microsoft.com/office/drawing/2014/main" id="{D38A149A-6C84-AF4E-9C21-292052098F88}"/>
              </a:ext>
            </a:extLst>
          </p:cNvPr>
          <p:cNvSpPr/>
          <p:nvPr/>
        </p:nvSpPr>
        <p:spPr>
          <a:xfrm flipH="1">
            <a:off x="5228507" y="5041888"/>
            <a:ext cx="159838" cy="1598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6" name="Rounded Rectangle 155">
            <a:extLst>
              <a:ext uri="{FF2B5EF4-FFF2-40B4-BE49-F238E27FC236}">
                <a16:creationId xmlns:a16="http://schemas.microsoft.com/office/drawing/2014/main" id="{DFC0B3BA-33C8-7B4C-8A56-3630BCE7A3FC}"/>
              </a:ext>
            </a:extLst>
          </p:cNvPr>
          <p:cNvSpPr/>
          <p:nvPr/>
        </p:nvSpPr>
        <p:spPr>
          <a:xfrm>
            <a:off x="4628002" y="4581003"/>
            <a:ext cx="1358443" cy="41592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b="1" dirty="0">
                <a:solidFill>
                  <a:schemeClr val="tx1"/>
                </a:solidFill>
              </a:rPr>
              <a:t>Transition Lab Forum</a:t>
            </a:r>
          </a:p>
          <a:p>
            <a:pPr algn="ctr"/>
            <a:r>
              <a:rPr lang="en-SE" sz="1000" dirty="0">
                <a:solidFill>
                  <a:schemeClr val="tx1"/>
                </a:solidFill>
              </a:rPr>
              <a:t>Kvartal 2</a:t>
            </a:r>
          </a:p>
        </p:txBody>
      </p:sp>
      <p:sp>
        <p:nvSpPr>
          <p:cNvPr id="157" name="Oval 156">
            <a:extLst>
              <a:ext uri="{FF2B5EF4-FFF2-40B4-BE49-F238E27FC236}">
                <a16:creationId xmlns:a16="http://schemas.microsoft.com/office/drawing/2014/main" id="{CEFD4326-7B48-CC40-905A-1AFB55C20313}"/>
              </a:ext>
            </a:extLst>
          </p:cNvPr>
          <p:cNvSpPr/>
          <p:nvPr/>
        </p:nvSpPr>
        <p:spPr>
          <a:xfrm flipH="1">
            <a:off x="7097157" y="5042781"/>
            <a:ext cx="159838" cy="1598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8" name="Rounded Rectangle 157">
            <a:extLst>
              <a:ext uri="{FF2B5EF4-FFF2-40B4-BE49-F238E27FC236}">
                <a16:creationId xmlns:a16="http://schemas.microsoft.com/office/drawing/2014/main" id="{21232F14-33EF-3C44-977A-9E973BCF4954}"/>
              </a:ext>
            </a:extLst>
          </p:cNvPr>
          <p:cNvSpPr/>
          <p:nvPr/>
        </p:nvSpPr>
        <p:spPr>
          <a:xfrm>
            <a:off x="6498808" y="4581896"/>
            <a:ext cx="1358443" cy="41592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b="1" dirty="0">
                <a:solidFill>
                  <a:schemeClr val="tx1"/>
                </a:solidFill>
              </a:rPr>
              <a:t>Transition Lab Forum</a:t>
            </a:r>
          </a:p>
          <a:p>
            <a:pPr algn="ctr"/>
            <a:r>
              <a:rPr lang="en-SE" sz="1000" dirty="0">
                <a:solidFill>
                  <a:schemeClr val="tx1"/>
                </a:solidFill>
              </a:rPr>
              <a:t>Kvartal 3</a:t>
            </a:r>
          </a:p>
        </p:txBody>
      </p:sp>
      <p:grpSp>
        <p:nvGrpSpPr>
          <p:cNvPr id="5" name="Group 4">
            <a:extLst>
              <a:ext uri="{FF2B5EF4-FFF2-40B4-BE49-F238E27FC236}">
                <a16:creationId xmlns:a16="http://schemas.microsoft.com/office/drawing/2014/main" id="{26A77A19-877B-1540-A317-A01FC1C4B3B6}"/>
              </a:ext>
            </a:extLst>
          </p:cNvPr>
          <p:cNvGrpSpPr/>
          <p:nvPr/>
        </p:nvGrpSpPr>
        <p:grpSpPr>
          <a:xfrm>
            <a:off x="3792117" y="2093615"/>
            <a:ext cx="967232" cy="787375"/>
            <a:chOff x="3504248" y="1764997"/>
            <a:chExt cx="967232" cy="787375"/>
          </a:xfrm>
        </p:grpSpPr>
        <p:sp>
          <p:nvSpPr>
            <p:cNvPr id="78" name="Oval 77">
              <a:extLst>
                <a:ext uri="{FF2B5EF4-FFF2-40B4-BE49-F238E27FC236}">
                  <a16:creationId xmlns:a16="http://schemas.microsoft.com/office/drawing/2014/main" id="{51564B47-95C0-5E4A-A57D-94A77C109D0F}"/>
                </a:ext>
              </a:extLst>
            </p:cNvPr>
            <p:cNvSpPr/>
            <p:nvPr/>
          </p:nvSpPr>
          <p:spPr>
            <a:xfrm flipH="1">
              <a:off x="3916249" y="2392534"/>
              <a:ext cx="159838" cy="159838"/>
            </a:xfrm>
            <a:prstGeom prst="ellipse">
              <a:avLst/>
            </a:prstGeom>
            <a:solidFill>
              <a:srgbClr val="F14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0" name="Rounded Rectangle 79">
              <a:extLst>
                <a:ext uri="{FF2B5EF4-FFF2-40B4-BE49-F238E27FC236}">
                  <a16:creationId xmlns:a16="http://schemas.microsoft.com/office/drawing/2014/main" id="{66CEFA21-3080-D943-897B-1A97C58217A3}"/>
                </a:ext>
              </a:extLst>
            </p:cNvPr>
            <p:cNvSpPr/>
            <p:nvPr/>
          </p:nvSpPr>
          <p:spPr>
            <a:xfrm>
              <a:off x="3504248" y="1764997"/>
              <a:ext cx="967232" cy="587033"/>
            </a:xfrm>
            <a:prstGeom prst="roundRect">
              <a:avLst/>
            </a:prstGeom>
            <a:solidFill>
              <a:srgbClr val="F9B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b="1" dirty="0">
                  <a:solidFill>
                    <a:schemeClr val="tx1"/>
                  </a:solidFill>
                </a:rPr>
                <a:t>Dialog</a:t>
              </a:r>
            </a:p>
            <a:p>
              <a:pPr algn="ctr"/>
              <a:r>
                <a:rPr lang="en-SE" sz="1000" dirty="0">
                  <a:solidFill>
                    <a:schemeClr val="tx1"/>
                  </a:solidFill>
                </a:rPr>
                <a:t>Uppföljning</a:t>
              </a:r>
            </a:p>
            <a:p>
              <a:pPr algn="ctr"/>
              <a:r>
                <a:rPr lang="en-SE" sz="1000" dirty="0">
                  <a:solidFill>
                    <a:schemeClr val="tx1"/>
                  </a:solidFill>
                </a:rPr>
                <a:t>&amp; utveckling</a:t>
              </a:r>
            </a:p>
          </p:txBody>
        </p:sp>
      </p:grpSp>
      <p:grpSp>
        <p:nvGrpSpPr>
          <p:cNvPr id="7" name="Group 6">
            <a:extLst>
              <a:ext uri="{FF2B5EF4-FFF2-40B4-BE49-F238E27FC236}">
                <a16:creationId xmlns:a16="http://schemas.microsoft.com/office/drawing/2014/main" id="{463D143C-030B-0544-B0F3-B9C4A2BC1AF2}"/>
              </a:ext>
            </a:extLst>
          </p:cNvPr>
          <p:cNvGrpSpPr/>
          <p:nvPr/>
        </p:nvGrpSpPr>
        <p:grpSpPr>
          <a:xfrm>
            <a:off x="8873688" y="2227286"/>
            <a:ext cx="1050033" cy="658532"/>
            <a:chOff x="8585819" y="1898668"/>
            <a:chExt cx="1050033" cy="658532"/>
          </a:xfrm>
          <a:solidFill>
            <a:srgbClr val="F14D98"/>
          </a:solidFill>
        </p:grpSpPr>
        <p:sp>
          <p:nvSpPr>
            <p:cNvPr id="138" name="Oval 137">
              <a:extLst>
                <a:ext uri="{FF2B5EF4-FFF2-40B4-BE49-F238E27FC236}">
                  <a16:creationId xmlns:a16="http://schemas.microsoft.com/office/drawing/2014/main" id="{19239148-BA58-D442-8102-3721476D3B42}"/>
                </a:ext>
              </a:extLst>
            </p:cNvPr>
            <p:cNvSpPr/>
            <p:nvPr/>
          </p:nvSpPr>
          <p:spPr>
            <a:xfrm flipH="1">
              <a:off x="9032116" y="2397362"/>
              <a:ext cx="159838" cy="159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7" name="Rounded Rectangle 146">
              <a:extLst>
                <a:ext uri="{FF2B5EF4-FFF2-40B4-BE49-F238E27FC236}">
                  <a16:creationId xmlns:a16="http://schemas.microsoft.com/office/drawing/2014/main" id="{FAC73129-0E96-BC49-8868-184CC3C5E99A}"/>
                </a:ext>
              </a:extLst>
            </p:cNvPr>
            <p:cNvSpPr/>
            <p:nvPr/>
          </p:nvSpPr>
          <p:spPr>
            <a:xfrm>
              <a:off x="8585819" y="1898668"/>
              <a:ext cx="1050033" cy="45262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b="1" dirty="0">
                  <a:solidFill>
                    <a:schemeClr val="bg1"/>
                  </a:solidFill>
                </a:rPr>
                <a:t>Signering</a:t>
              </a:r>
            </a:p>
            <a:p>
              <a:pPr algn="ctr"/>
              <a:r>
                <a:rPr lang="en-SE" sz="1000" dirty="0">
                  <a:solidFill>
                    <a:schemeClr val="bg1"/>
                  </a:solidFill>
                </a:rPr>
                <a:t>Klimatkontrakt</a:t>
              </a:r>
            </a:p>
          </p:txBody>
        </p:sp>
      </p:grpSp>
      <p:sp>
        <p:nvSpPr>
          <p:cNvPr id="69" name="Oval 68">
            <a:extLst>
              <a:ext uri="{FF2B5EF4-FFF2-40B4-BE49-F238E27FC236}">
                <a16:creationId xmlns:a16="http://schemas.microsoft.com/office/drawing/2014/main" id="{F9DCD337-850C-8A4F-ADBB-222211101A74}"/>
              </a:ext>
            </a:extLst>
          </p:cNvPr>
          <p:cNvSpPr/>
          <p:nvPr/>
        </p:nvSpPr>
        <p:spPr>
          <a:xfrm flipH="1">
            <a:off x="8041753" y="3929948"/>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9" name="Rounded Rectangle 158">
            <a:extLst>
              <a:ext uri="{FF2B5EF4-FFF2-40B4-BE49-F238E27FC236}">
                <a16:creationId xmlns:a16="http://schemas.microsoft.com/office/drawing/2014/main" id="{738E053D-3E26-1443-8E40-894FE9E7195F}"/>
              </a:ext>
            </a:extLst>
          </p:cNvPr>
          <p:cNvSpPr/>
          <p:nvPr/>
        </p:nvSpPr>
        <p:spPr>
          <a:xfrm>
            <a:off x="5992729" y="1272101"/>
            <a:ext cx="954825" cy="414689"/>
          </a:xfrm>
          <a:prstGeom prst="roundRect">
            <a:avLst/>
          </a:prstGeom>
          <a:solidFill>
            <a:srgbClr val="DB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b="1">
                <a:solidFill>
                  <a:schemeClr val="tx1"/>
                </a:solidFill>
              </a:rPr>
              <a:t>Möte</a:t>
            </a:r>
            <a:r>
              <a:rPr lang="sv-SE" sz="1000" b="1" dirty="0">
                <a:solidFill>
                  <a:schemeClr val="tx1"/>
                </a:solidFill>
              </a:rPr>
              <a:t>n</a:t>
            </a:r>
            <a:endParaRPr lang="en-SE" sz="1000" b="1" dirty="0">
              <a:solidFill>
                <a:schemeClr val="tx1"/>
              </a:solidFill>
            </a:endParaRPr>
          </a:p>
          <a:p>
            <a:pPr algn="ctr"/>
            <a:r>
              <a:rPr lang="en-SE" sz="1000" dirty="0">
                <a:solidFill>
                  <a:schemeClr val="tx1"/>
                </a:solidFill>
              </a:rPr>
              <a:t>Stad våg 2</a:t>
            </a:r>
          </a:p>
        </p:txBody>
      </p:sp>
      <p:sp>
        <p:nvSpPr>
          <p:cNvPr id="104" name="Oval 103">
            <a:extLst>
              <a:ext uri="{FF2B5EF4-FFF2-40B4-BE49-F238E27FC236}">
                <a16:creationId xmlns:a16="http://schemas.microsoft.com/office/drawing/2014/main" id="{5B8ED4F6-DE35-DD48-ACDC-CD70366DDE61}"/>
              </a:ext>
            </a:extLst>
          </p:cNvPr>
          <p:cNvSpPr/>
          <p:nvPr/>
        </p:nvSpPr>
        <p:spPr>
          <a:xfrm flipH="1">
            <a:off x="5124293" y="1752533"/>
            <a:ext cx="159838" cy="159838"/>
          </a:xfrm>
          <a:prstGeom prst="ellipse">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6" name="Oval 105">
            <a:extLst>
              <a:ext uri="{FF2B5EF4-FFF2-40B4-BE49-F238E27FC236}">
                <a16:creationId xmlns:a16="http://schemas.microsoft.com/office/drawing/2014/main" id="{D1C3D84B-AE4C-A448-8B13-0C76865C62AA}"/>
              </a:ext>
            </a:extLst>
          </p:cNvPr>
          <p:cNvSpPr/>
          <p:nvPr/>
        </p:nvSpPr>
        <p:spPr>
          <a:xfrm flipH="1">
            <a:off x="6287546" y="1750301"/>
            <a:ext cx="159838" cy="159838"/>
          </a:xfrm>
          <a:prstGeom prst="ellipse">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7" name="Oval 106">
            <a:extLst>
              <a:ext uri="{FF2B5EF4-FFF2-40B4-BE49-F238E27FC236}">
                <a16:creationId xmlns:a16="http://schemas.microsoft.com/office/drawing/2014/main" id="{C7DB66F8-1789-7B45-8CD8-85DA1BD9B343}"/>
              </a:ext>
            </a:extLst>
          </p:cNvPr>
          <p:cNvSpPr/>
          <p:nvPr/>
        </p:nvSpPr>
        <p:spPr>
          <a:xfrm flipH="1">
            <a:off x="7049189" y="1746749"/>
            <a:ext cx="159838" cy="159838"/>
          </a:xfrm>
          <a:prstGeom prst="ellipse">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4" name="Oval 123">
            <a:extLst>
              <a:ext uri="{FF2B5EF4-FFF2-40B4-BE49-F238E27FC236}">
                <a16:creationId xmlns:a16="http://schemas.microsoft.com/office/drawing/2014/main" id="{FF2C4F89-69AB-CE4C-977C-C8F9AC629BD1}"/>
              </a:ext>
            </a:extLst>
          </p:cNvPr>
          <p:cNvSpPr/>
          <p:nvPr/>
        </p:nvSpPr>
        <p:spPr>
          <a:xfrm flipH="1">
            <a:off x="5525903" y="1751923"/>
            <a:ext cx="159838" cy="159838"/>
          </a:xfrm>
          <a:prstGeom prst="ellipse">
            <a:avLst/>
          </a:prstGeom>
          <a:solidFill>
            <a:srgbClr val="A44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6" name="Oval 125">
            <a:extLst>
              <a:ext uri="{FF2B5EF4-FFF2-40B4-BE49-F238E27FC236}">
                <a16:creationId xmlns:a16="http://schemas.microsoft.com/office/drawing/2014/main" id="{D314D5EF-0296-CA40-8668-A7BAAC93D09F}"/>
              </a:ext>
            </a:extLst>
          </p:cNvPr>
          <p:cNvSpPr/>
          <p:nvPr/>
        </p:nvSpPr>
        <p:spPr>
          <a:xfrm flipH="1">
            <a:off x="6472943" y="1749825"/>
            <a:ext cx="159838" cy="159838"/>
          </a:xfrm>
          <a:prstGeom prst="ellipse">
            <a:avLst/>
          </a:prstGeom>
          <a:solidFill>
            <a:srgbClr val="A44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7" name="Oval 126">
            <a:extLst>
              <a:ext uri="{FF2B5EF4-FFF2-40B4-BE49-F238E27FC236}">
                <a16:creationId xmlns:a16="http://schemas.microsoft.com/office/drawing/2014/main" id="{67579D88-1211-DC41-88BC-B8B025BC8BC5}"/>
              </a:ext>
            </a:extLst>
          </p:cNvPr>
          <p:cNvSpPr/>
          <p:nvPr/>
        </p:nvSpPr>
        <p:spPr>
          <a:xfrm flipH="1">
            <a:off x="6662115" y="1748971"/>
            <a:ext cx="159838" cy="159838"/>
          </a:xfrm>
          <a:prstGeom prst="ellipse">
            <a:avLst/>
          </a:prstGeom>
          <a:solidFill>
            <a:srgbClr val="A44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9" name="Oval 138">
            <a:extLst>
              <a:ext uri="{FF2B5EF4-FFF2-40B4-BE49-F238E27FC236}">
                <a16:creationId xmlns:a16="http://schemas.microsoft.com/office/drawing/2014/main" id="{EEF09307-ECAD-EE41-9FC9-5B3C981EC026}"/>
              </a:ext>
            </a:extLst>
          </p:cNvPr>
          <p:cNvSpPr/>
          <p:nvPr/>
        </p:nvSpPr>
        <p:spPr>
          <a:xfrm flipH="1">
            <a:off x="5909661" y="1757084"/>
            <a:ext cx="159838" cy="159838"/>
          </a:xfrm>
          <a:prstGeom prst="ellipse">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0" name="Rounded Rectangle 139">
            <a:extLst>
              <a:ext uri="{FF2B5EF4-FFF2-40B4-BE49-F238E27FC236}">
                <a16:creationId xmlns:a16="http://schemas.microsoft.com/office/drawing/2014/main" id="{18759058-FD77-7D4B-90F4-DC6485424DE0}"/>
              </a:ext>
            </a:extLst>
          </p:cNvPr>
          <p:cNvSpPr/>
          <p:nvPr/>
        </p:nvSpPr>
        <p:spPr>
          <a:xfrm>
            <a:off x="4919401" y="1274513"/>
            <a:ext cx="1027439" cy="414689"/>
          </a:xfrm>
          <a:prstGeom prst="roundRect">
            <a:avLst/>
          </a:prstGeom>
          <a:solidFill>
            <a:srgbClr val="99D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b="1">
                <a:solidFill>
                  <a:schemeClr val="tx1"/>
                </a:solidFill>
              </a:rPr>
              <a:t>Möte</a:t>
            </a:r>
            <a:r>
              <a:rPr lang="sv-SE" sz="1000" b="1" dirty="0">
                <a:solidFill>
                  <a:schemeClr val="tx1"/>
                </a:solidFill>
              </a:rPr>
              <a:t>n</a:t>
            </a:r>
            <a:endParaRPr lang="en-SE" sz="1000" b="1" dirty="0">
              <a:solidFill>
                <a:schemeClr val="tx1"/>
              </a:solidFill>
            </a:endParaRPr>
          </a:p>
          <a:p>
            <a:pPr algn="ctr"/>
            <a:r>
              <a:rPr lang="en-SE" sz="1000" dirty="0">
                <a:solidFill>
                  <a:schemeClr val="tx1"/>
                </a:solidFill>
              </a:rPr>
              <a:t>Stad våg 1</a:t>
            </a:r>
          </a:p>
        </p:txBody>
      </p:sp>
      <p:sp>
        <p:nvSpPr>
          <p:cNvPr id="152" name="Oval 151">
            <a:extLst>
              <a:ext uri="{FF2B5EF4-FFF2-40B4-BE49-F238E27FC236}">
                <a16:creationId xmlns:a16="http://schemas.microsoft.com/office/drawing/2014/main" id="{16084D52-AB11-3A43-9B0C-B735062494E7}"/>
              </a:ext>
            </a:extLst>
          </p:cNvPr>
          <p:cNvSpPr/>
          <p:nvPr/>
        </p:nvSpPr>
        <p:spPr>
          <a:xfrm flipH="1">
            <a:off x="6097601" y="1751923"/>
            <a:ext cx="159838" cy="159838"/>
          </a:xfrm>
          <a:prstGeom prst="ellipse">
            <a:avLst/>
          </a:prstGeom>
          <a:solidFill>
            <a:srgbClr val="A44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0" name="Oval 159">
            <a:extLst>
              <a:ext uri="{FF2B5EF4-FFF2-40B4-BE49-F238E27FC236}">
                <a16:creationId xmlns:a16="http://schemas.microsoft.com/office/drawing/2014/main" id="{F252AA70-40A1-E747-8E2A-E6C06D8635C6}"/>
              </a:ext>
            </a:extLst>
          </p:cNvPr>
          <p:cNvSpPr/>
          <p:nvPr/>
        </p:nvSpPr>
        <p:spPr>
          <a:xfrm flipH="1">
            <a:off x="6855301" y="1746749"/>
            <a:ext cx="159838" cy="159838"/>
          </a:xfrm>
          <a:prstGeom prst="ellipse">
            <a:avLst/>
          </a:prstGeom>
          <a:solidFill>
            <a:srgbClr val="A44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8" name="Rounded Rectangle 144">
            <a:extLst>
              <a:ext uri="{FF2B5EF4-FFF2-40B4-BE49-F238E27FC236}">
                <a16:creationId xmlns:a16="http://schemas.microsoft.com/office/drawing/2014/main" id="{C1FD7DD5-7D7E-8244-B854-3CCD7B5AEA30}"/>
              </a:ext>
            </a:extLst>
          </p:cNvPr>
          <p:cNvSpPr/>
          <p:nvPr/>
        </p:nvSpPr>
        <p:spPr>
          <a:xfrm>
            <a:off x="7539031" y="3409910"/>
            <a:ext cx="1165281" cy="452975"/>
          </a:xfrm>
          <a:prstGeom prst="roundRect">
            <a:avLst/>
          </a:prstGeom>
          <a:solidFill>
            <a:srgbClr val="99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b="1" dirty="0">
                <a:solidFill>
                  <a:schemeClr val="tx1"/>
                </a:solidFill>
              </a:rPr>
              <a:t>Avstämning</a:t>
            </a:r>
          </a:p>
          <a:p>
            <a:pPr algn="ctr"/>
            <a:r>
              <a:rPr lang="sv-SE" sz="1000" dirty="0">
                <a:solidFill>
                  <a:schemeClr val="tx1"/>
                </a:solidFill>
              </a:rPr>
              <a:t>Inför signering</a:t>
            </a:r>
            <a:endParaRPr lang="en-SE" sz="1000" dirty="0">
              <a:solidFill>
                <a:schemeClr val="tx1"/>
              </a:solidFill>
            </a:endParaRPr>
          </a:p>
        </p:txBody>
      </p:sp>
      <p:sp>
        <p:nvSpPr>
          <p:cNvPr id="71" name="Oval 133">
            <a:extLst>
              <a:ext uri="{FF2B5EF4-FFF2-40B4-BE49-F238E27FC236}">
                <a16:creationId xmlns:a16="http://schemas.microsoft.com/office/drawing/2014/main" id="{639F20F1-CD1E-5C40-BB74-0BAA43E79AF2}"/>
              </a:ext>
            </a:extLst>
          </p:cNvPr>
          <p:cNvSpPr/>
          <p:nvPr/>
        </p:nvSpPr>
        <p:spPr>
          <a:xfrm flipH="1">
            <a:off x="8041753" y="3926118"/>
            <a:ext cx="159838" cy="159838"/>
          </a:xfrm>
          <a:prstGeom prst="ellipse">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2" name="Rectangle 5">
            <a:extLst>
              <a:ext uri="{FF2B5EF4-FFF2-40B4-BE49-F238E27FC236}">
                <a16:creationId xmlns:a16="http://schemas.microsoft.com/office/drawing/2014/main" id="{6B5020CC-5955-EC4F-99EC-9D258DB49C12}"/>
              </a:ext>
            </a:extLst>
          </p:cNvPr>
          <p:cNvSpPr/>
          <p:nvPr/>
        </p:nvSpPr>
        <p:spPr>
          <a:xfrm>
            <a:off x="515922" y="1830958"/>
            <a:ext cx="1170513" cy="215444"/>
          </a:xfrm>
          <a:prstGeom prst="rect">
            <a:avLst/>
          </a:prstGeom>
        </p:spPr>
        <p:txBody>
          <a:bodyPr wrap="none">
            <a:spAutoFit/>
          </a:bodyPr>
          <a:lstStyle/>
          <a:p>
            <a:pPr algn="ctr"/>
            <a:r>
              <a:rPr lang="en-SE" sz="800">
                <a:solidFill>
                  <a:schemeClr val="accent1"/>
                </a:solidFill>
              </a:rPr>
              <a:t>STÄDER + </a:t>
            </a:r>
            <a:r>
              <a:rPr lang="en-SE" sz="800" dirty="0">
                <a:solidFill>
                  <a:schemeClr val="accent1"/>
                </a:solidFill>
              </a:rPr>
              <a:t>VIABLE CITIES</a:t>
            </a:r>
          </a:p>
        </p:txBody>
      </p:sp>
      <p:sp>
        <p:nvSpPr>
          <p:cNvPr id="82" name="Oval 103">
            <a:extLst>
              <a:ext uri="{FF2B5EF4-FFF2-40B4-BE49-F238E27FC236}">
                <a16:creationId xmlns:a16="http://schemas.microsoft.com/office/drawing/2014/main" id="{17C8A184-B670-A24F-9336-970A95356637}"/>
              </a:ext>
            </a:extLst>
          </p:cNvPr>
          <p:cNvSpPr/>
          <p:nvPr/>
        </p:nvSpPr>
        <p:spPr>
          <a:xfrm flipH="1">
            <a:off x="5722259" y="1757084"/>
            <a:ext cx="159838" cy="159838"/>
          </a:xfrm>
          <a:prstGeom prst="ellipse">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3" name="Oval 103">
            <a:extLst>
              <a:ext uri="{FF2B5EF4-FFF2-40B4-BE49-F238E27FC236}">
                <a16:creationId xmlns:a16="http://schemas.microsoft.com/office/drawing/2014/main" id="{4252F1D9-18B5-B144-A3AB-A45CA4983724}"/>
              </a:ext>
            </a:extLst>
          </p:cNvPr>
          <p:cNvSpPr/>
          <p:nvPr/>
        </p:nvSpPr>
        <p:spPr>
          <a:xfrm flipH="1">
            <a:off x="5325098" y="1752533"/>
            <a:ext cx="159838" cy="159838"/>
          </a:xfrm>
          <a:prstGeom prst="ellipse">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5" name="Oval 123">
            <a:extLst>
              <a:ext uri="{FF2B5EF4-FFF2-40B4-BE49-F238E27FC236}">
                <a16:creationId xmlns:a16="http://schemas.microsoft.com/office/drawing/2014/main" id="{BA79C0C7-49DC-BA4E-890E-7860A44CABE2}"/>
              </a:ext>
            </a:extLst>
          </p:cNvPr>
          <p:cNvSpPr/>
          <p:nvPr/>
        </p:nvSpPr>
        <p:spPr>
          <a:xfrm flipH="1">
            <a:off x="4919401" y="1750301"/>
            <a:ext cx="159838" cy="159838"/>
          </a:xfrm>
          <a:prstGeom prst="ellipse">
            <a:avLst/>
          </a:prstGeom>
          <a:solidFill>
            <a:srgbClr val="A44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86" name="Straight Arrow Connector 8">
            <a:extLst>
              <a:ext uri="{FF2B5EF4-FFF2-40B4-BE49-F238E27FC236}">
                <a16:creationId xmlns:a16="http://schemas.microsoft.com/office/drawing/2014/main" id="{4CF83BC8-415C-4545-B213-10839DBB4DDE}"/>
              </a:ext>
            </a:extLst>
          </p:cNvPr>
          <p:cNvCxnSpPr>
            <a:cxnSpLocks/>
          </p:cNvCxnSpPr>
          <p:nvPr/>
        </p:nvCxnSpPr>
        <p:spPr>
          <a:xfrm>
            <a:off x="630971" y="5118619"/>
            <a:ext cx="10995025" cy="24637"/>
          </a:xfrm>
          <a:prstGeom prst="straightConnector1">
            <a:avLst/>
          </a:prstGeom>
          <a:ln w="25400" cap="rnd">
            <a:solidFill>
              <a:schemeClr val="accent5"/>
            </a:solidFill>
            <a:tailEnd type="triangle" w="med" len="med"/>
          </a:ln>
        </p:spPr>
        <p:style>
          <a:lnRef idx="1">
            <a:schemeClr val="accent1"/>
          </a:lnRef>
          <a:fillRef idx="0">
            <a:schemeClr val="accent1"/>
          </a:fillRef>
          <a:effectRef idx="0">
            <a:schemeClr val="accent1"/>
          </a:effectRef>
          <a:fontRef idx="minor">
            <a:schemeClr val="tx1"/>
          </a:fontRef>
        </p:style>
      </p:cxnSp>
      <p:sp>
        <p:nvSpPr>
          <p:cNvPr id="87" name="Rectangle 83">
            <a:extLst>
              <a:ext uri="{FF2B5EF4-FFF2-40B4-BE49-F238E27FC236}">
                <a16:creationId xmlns:a16="http://schemas.microsoft.com/office/drawing/2014/main" id="{AFAA35DF-4F0E-114A-9753-B6BB94EE87E6}"/>
              </a:ext>
            </a:extLst>
          </p:cNvPr>
          <p:cNvSpPr/>
          <p:nvPr/>
        </p:nvSpPr>
        <p:spPr>
          <a:xfrm>
            <a:off x="517043" y="5112269"/>
            <a:ext cx="1116018" cy="215444"/>
          </a:xfrm>
          <a:prstGeom prst="rect">
            <a:avLst/>
          </a:prstGeom>
        </p:spPr>
        <p:txBody>
          <a:bodyPr wrap="square">
            <a:spAutoFit/>
          </a:bodyPr>
          <a:lstStyle/>
          <a:p>
            <a:r>
              <a:rPr lang="sv-SE" sz="800" dirty="0">
                <a:solidFill>
                  <a:schemeClr val="accent5"/>
                </a:solidFill>
              </a:rPr>
              <a:t>SAMSKAPANDE</a:t>
            </a:r>
            <a:endParaRPr lang="en-SE" sz="800" dirty="0">
              <a:solidFill>
                <a:schemeClr val="accent5"/>
              </a:solidFill>
            </a:endParaRPr>
          </a:p>
        </p:txBody>
      </p:sp>
    </p:spTree>
    <p:extLst>
      <p:ext uri="{BB962C8B-B14F-4D97-AF65-F5344CB8AC3E}">
        <p14:creationId xmlns:p14="http://schemas.microsoft.com/office/powerpoint/2010/main" val="3531184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922B47-6865-D442-B9EC-274EA231D59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70091"/>
          <a:stretch/>
        </p:blipFill>
        <p:spPr>
          <a:xfrm>
            <a:off x="11732287" y="6223049"/>
            <a:ext cx="337457" cy="443073"/>
          </a:xfrm>
          <a:prstGeom prst="rect">
            <a:avLst/>
          </a:prstGeom>
        </p:spPr>
      </p:pic>
      <p:sp>
        <p:nvSpPr>
          <p:cNvPr id="13" name="TextBox 12">
            <a:extLst>
              <a:ext uri="{FF2B5EF4-FFF2-40B4-BE49-F238E27FC236}">
                <a16:creationId xmlns:a16="http://schemas.microsoft.com/office/drawing/2014/main" id="{7D6120D8-68AB-6543-8421-43B8773E8EB7}"/>
              </a:ext>
            </a:extLst>
          </p:cNvPr>
          <p:cNvSpPr txBox="1"/>
          <p:nvPr/>
        </p:nvSpPr>
        <p:spPr>
          <a:xfrm>
            <a:off x="793994" y="5280703"/>
            <a:ext cx="860360" cy="276999"/>
          </a:xfrm>
          <a:prstGeom prst="rect">
            <a:avLst/>
          </a:prstGeom>
          <a:noFill/>
        </p:spPr>
        <p:txBody>
          <a:bodyPr wrap="square" rtlCol="0">
            <a:spAutoFit/>
          </a:bodyPr>
          <a:lstStyle/>
          <a:p>
            <a:pPr algn="ctr"/>
            <a:r>
              <a:rPr lang="en-SE" sz="1200" dirty="0">
                <a:solidFill>
                  <a:srgbClr val="00A87E"/>
                </a:solidFill>
                <a:latin typeface="Calibri" panose="020F0502020204030204" pitchFamily="34" charset="0"/>
                <a:cs typeface="Calibri" panose="020F0502020204030204" pitchFamily="34" charset="0"/>
              </a:rPr>
              <a:t>2019</a:t>
            </a:r>
          </a:p>
        </p:txBody>
      </p:sp>
      <p:sp>
        <p:nvSpPr>
          <p:cNvPr id="14" name="TextBox 13">
            <a:extLst>
              <a:ext uri="{FF2B5EF4-FFF2-40B4-BE49-F238E27FC236}">
                <a16:creationId xmlns:a16="http://schemas.microsoft.com/office/drawing/2014/main" id="{0A2560E0-B207-4549-AAEF-F4A4F10F4795}"/>
              </a:ext>
            </a:extLst>
          </p:cNvPr>
          <p:cNvSpPr txBox="1"/>
          <p:nvPr/>
        </p:nvSpPr>
        <p:spPr>
          <a:xfrm>
            <a:off x="1642638" y="5068759"/>
            <a:ext cx="865215" cy="276999"/>
          </a:xfrm>
          <a:prstGeom prst="rect">
            <a:avLst/>
          </a:prstGeom>
          <a:noFill/>
        </p:spPr>
        <p:txBody>
          <a:bodyPr wrap="square" rtlCol="0">
            <a:spAutoFit/>
          </a:bodyPr>
          <a:lstStyle/>
          <a:p>
            <a:pPr algn="ctr"/>
            <a:r>
              <a:rPr lang="en-SE" sz="1200" dirty="0">
                <a:solidFill>
                  <a:srgbClr val="00A87E"/>
                </a:solidFill>
                <a:latin typeface="Calibri" panose="020F0502020204030204" pitchFamily="34" charset="0"/>
                <a:cs typeface="Calibri" panose="020F0502020204030204" pitchFamily="34" charset="0"/>
              </a:rPr>
              <a:t>2020</a:t>
            </a:r>
          </a:p>
        </p:txBody>
      </p:sp>
      <p:sp>
        <p:nvSpPr>
          <p:cNvPr id="15" name="TextBox 14">
            <a:extLst>
              <a:ext uri="{FF2B5EF4-FFF2-40B4-BE49-F238E27FC236}">
                <a16:creationId xmlns:a16="http://schemas.microsoft.com/office/drawing/2014/main" id="{D8801F1A-1654-B342-BD38-6ACD0FABC41D}"/>
              </a:ext>
            </a:extLst>
          </p:cNvPr>
          <p:cNvSpPr txBox="1"/>
          <p:nvPr/>
        </p:nvSpPr>
        <p:spPr>
          <a:xfrm>
            <a:off x="2491978" y="4851634"/>
            <a:ext cx="886466" cy="276999"/>
          </a:xfrm>
          <a:prstGeom prst="rect">
            <a:avLst/>
          </a:prstGeom>
          <a:noFill/>
        </p:spPr>
        <p:txBody>
          <a:bodyPr wrap="square" rtlCol="0">
            <a:spAutoFit/>
          </a:bodyPr>
          <a:lstStyle/>
          <a:p>
            <a:pPr algn="ctr"/>
            <a:r>
              <a:rPr lang="en-SE" sz="1200" dirty="0">
                <a:solidFill>
                  <a:srgbClr val="00A87E"/>
                </a:solidFill>
                <a:latin typeface="Calibri" panose="020F0502020204030204" pitchFamily="34" charset="0"/>
                <a:cs typeface="Calibri" panose="020F0502020204030204" pitchFamily="34" charset="0"/>
              </a:rPr>
              <a:t>2021</a:t>
            </a:r>
          </a:p>
        </p:txBody>
      </p:sp>
      <p:grpSp>
        <p:nvGrpSpPr>
          <p:cNvPr id="23" name="Group 22">
            <a:extLst>
              <a:ext uri="{FF2B5EF4-FFF2-40B4-BE49-F238E27FC236}">
                <a16:creationId xmlns:a16="http://schemas.microsoft.com/office/drawing/2014/main" id="{592B491F-044C-2948-A8CD-9664E73D6478}"/>
              </a:ext>
            </a:extLst>
          </p:cNvPr>
          <p:cNvGrpSpPr/>
          <p:nvPr/>
        </p:nvGrpSpPr>
        <p:grpSpPr>
          <a:xfrm>
            <a:off x="3370534" y="4389583"/>
            <a:ext cx="1707324" cy="426040"/>
            <a:chOff x="3248722" y="3856311"/>
            <a:chExt cx="1219201" cy="802883"/>
          </a:xfrm>
        </p:grpSpPr>
        <p:cxnSp>
          <p:nvCxnSpPr>
            <p:cNvPr id="7" name="Elbow Connector 6">
              <a:extLst>
                <a:ext uri="{FF2B5EF4-FFF2-40B4-BE49-F238E27FC236}">
                  <a16:creationId xmlns:a16="http://schemas.microsoft.com/office/drawing/2014/main" id="{E3D1A55F-EB3A-164D-8455-F9C35BA287D5}"/>
                </a:ext>
              </a:extLst>
            </p:cNvPr>
            <p:cNvCxnSpPr>
              <a:cxnSpLocks/>
            </p:cNvCxnSpPr>
            <p:nvPr/>
          </p:nvCxnSpPr>
          <p:spPr>
            <a:xfrm flipV="1">
              <a:off x="3248722" y="3856311"/>
              <a:ext cx="1219201" cy="399394"/>
            </a:xfrm>
            <a:prstGeom prst="bentConnector3">
              <a:avLst/>
            </a:prstGeom>
            <a:ln w="25400" cap="rnd">
              <a:solidFill>
                <a:schemeClr val="accent1"/>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3492A15-5B25-FA44-874A-D9AEF52BE6D0}"/>
                </a:ext>
              </a:extLst>
            </p:cNvPr>
            <p:cNvCxnSpPr>
              <a:cxnSpLocks/>
            </p:cNvCxnSpPr>
            <p:nvPr/>
          </p:nvCxnSpPr>
          <p:spPr>
            <a:xfrm flipV="1">
              <a:off x="3248722" y="4302938"/>
              <a:ext cx="0" cy="356256"/>
            </a:xfrm>
            <a:prstGeom prst="line">
              <a:avLst/>
            </a:prstGeom>
            <a:ln w="25400" cap="rnd">
              <a:solidFill>
                <a:schemeClr val="accent1"/>
              </a:solidFill>
              <a:prstDash val="sysDash"/>
              <a:round/>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4A6435B4-D802-EE46-8119-92922BBF5F7F}"/>
              </a:ext>
            </a:extLst>
          </p:cNvPr>
          <p:cNvGrpSpPr/>
          <p:nvPr/>
        </p:nvGrpSpPr>
        <p:grpSpPr>
          <a:xfrm>
            <a:off x="5036980" y="3960512"/>
            <a:ext cx="1662521" cy="426040"/>
            <a:chOff x="3248722" y="3856311"/>
            <a:chExt cx="1219201" cy="802883"/>
          </a:xfrm>
        </p:grpSpPr>
        <p:cxnSp>
          <p:nvCxnSpPr>
            <p:cNvPr id="44" name="Elbow Connector 43">
              <a:extLst>
                <a:ext uri="{FF2B5EF4-FFF2-40B4-BE49-F238E27FC236}">
                  <a16:creationId xmlns:a16="http://schemas.microsoft.com/office/drawing/2014/main" id="{0DD5FCE8-0516-F744-A290-5577C5A2DA0D}"/>
                </a:ext>
              </a:extLst>
            </p:cNvPr>
            <p:cNvCxnSpPr>
              <a:cxnSpLocks/>
            </p:cNvCxnSpPr>
            <p:nvPr/>
          </p:nvCxnSpPr>
          <p:spPr>
            <a:xfrm flipV="1">
              <a:off x="3248722" y="3856311"/>
              <a:ext cx="1219201" cy="399394"/>
            </a:xfrm>
            <a:prstGeom prst="bentConnector3">
              <a:avLst/>
            </a:prstGeom>
            <a:ln w="28575" cap="rnd">
              <a:solidFill>
                <a:schemeClr val="accent1"/>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9F8B5B5-71D8-0D40-864B-4DD66457F544}"/>
                </a:ext>
              </a:extLst>
            </p:cNvPr>
            <p:cNvCxnSpPr>
              <a:cxnSpLocks/>
            </p:cNvCxnSpPr>
            <p:nvPr/>
          </p:nvCxnSpPr>
          <p:spPr>
            <a:xfrm flipV="1">
              <a:off x="3248722" y="4302938"/>
              <a:ext cx="0" cy="356256"/>
            </a:xfrm>
            <a:prstGeom prst="line">
              <a:avLst/>
            </a:prstGeom>
            <a:ln w="28575" cap="rnd">
              <a:solidFill>
                <a:schemeClr val="accent1"/>
              </a:solidFill>
              <a:prstDash val="sysDash"/>
              <a:roun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AF3A1BB6-B84C-8849-BF0E-4DAD1ACEA65C}"/>
              </a:ext>
            </a:extLst>
          </p:cNvPr>
          <p:cNvGrpSpPr/>
          <p:nvPr/>
        </p:nvGrpSpPr>
        <p:grpSpPr>
          <a:xfrm>
            <a:off x="6689119" y="3531643"/>
            <a:ext cx="1707324" cy="426040"/>
            <a:chOff x="3248722" y="3856311"/>
            <a:chExt cx="1219201" cy="802883"/>
          </a:xfrm>
        </p:grpSpPr>
        <p:cxnSp>
          <p:nvCxnSpPr>
            <p:cNvPr id="51" name="Elbow Connector 50">
              <a:extLst>
                <a:ext uri="{FF2B5EF4-FFF2-40B4-BE49-F238E27FC236}">
                  <a16:creationId xmlns:a16="http://schemas.microsoft.com/office/drawing/2014/main" id="{709B07FE-C87A-914E-A833-40FAF7A9473D}"/>
                </a:ext>
              </a:extLst>
            </p:cNvPr>
            <p:cNvCxnSpPr>
              <a:cxnSpLocks/>
            </p:cNvCxnSpPr>
            <p:nvPr/>
          </p:nvCxnSpPr>
          <p:spPr>
            <a:xfrm flipV="1">
              <a:off x="3248722" y="3856311"/>
              <a:ext cx="1219201" cy="399394"/>
            </a:xfrm>
            <a:prstGeom prst="bentConnector3">
              <a:avLst/>
            </a:prstGeom>
            <a:ln w="34925" cap="rnd">
              <a:solidFill>
                <a:schemeClr val="accent1"/>
              </a:solidFill>
              <a:prstDash val="sysDash"/>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593F4BF-12AB-334E-92F9-71B27420E099}"/>
                </a:ext>
              </a:extLst>
            </p:cNvPr>
            <p:cNvCxnSpPr>
              <a:cxnSpLocks/>
            </p:cNvCxnSpPr>
            <p:nvPr/>
          </p:nvCxnSpPr>
          <p:spPr>
            <a:xfrm flipV="1">
              <a:off x="3248722" y="4302938"/>
              <a:ext cx="0" cy="356256"/>
            </a:xfrm>
            <a:prstGeom prst="line">
              <a:avLst/>
            </a:prstGeom>
            <a:ln w="31750" cap="rnd">
              <a:solidFill>
                <a:schemeClr val="accent1"/>
              </a:solidFill>
              <a:prstDash val="sysDash"/>
              <a:round/>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463B36B6-C720-7743-80F2-53AD2D89C358}"/>
              </a:ext>
            </a:extLst>
          </p:cNvPr>
          <p:cNvGrpSpPr/>
          <p:nvPr/>
        </p:nvGrpSpPr>
        <p:grpSpPr>
          <a:xfrm>
            <a:off x="8365698" y="3102722"/>
            <a:ext cx="1707324" cy="426040"/>
            <a:chOff x="3248722" y="3856311"/>
            <a:chExt cx="1219201" cy="802883"/>
          </a:xfrm>
        </p:grpSpPr>
        <p:cxnSp>
          <p:nvCxnSpPr>
            <p:cNvPr id="56" name="Elbow Connector 55">
              <a:extLst>
                <a:ext uri="{FF2B5EF4-FFF2-40B4-BE49-F238E27FC236}">
                  <a16:creationId xmlns:a16="http://schemas.microsoft.com/office/drawing/2014/main" id="{2802AD60-C6F7-6140-A9F6-8DAF44574C3D}"/>
                </a:ext>
              </a:extLst>
            </p:cNvPr>
            <p:cNvCxnSpPr>
              <a:cxnSpLocks/>
            </p:cNvCxnSpPr>
            <p:nvPr/>
          </p:nvCxnSpPr>
          <p:spPr>
            <a:xfrm flipV="1">
              <a:off x="3248722" y="3856311"/>
              <a:ext cx="1219201" cy="399394"/>
            </a:xfrm>
            <a:prstGeom prst="bentConnector3">
              <a:avLst/>
            </a:prstGeom>
            <a:ln w="41275" cap="rnd">
              <a:solidFill>
                <a:schemeClr val="accent1"/>
              </a:solidFill>
              <a:prstDash val="sysDash"/>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490A0CE-497F-7144-A6F9-66856434C782}"/>
                </a:ext>
              </a:extLst>
            </p:cNvPr>
            <p:cNvCxnSpPr>
              <a:cxnSpLocks/>
            </p:cNvCxnSpPr>
            <p:nvPr/>
          </p:nvCxnSpPr>
          <p:spPr>
            <a:xfrm flipV="1">
              <a:off x="3248722" y="4302938"/>
              <a:ext cx="0" cy="356256"/>
            </a:xfrm>
            <a:prstGeom prst="line">
              <a:avLst/>
            </a:prstGeom>
            <a:ln w="41275" cap="rnd">
              <a:solidFill>
                <a:schemeClr val="accent1"/>
              </a:solidFill>
              <a:prstDash val="sysDash"/>
              <a:round/>
            </a:ln>
          </p:spPr>
          <p:style>
            <a:lnRef idx="1">
              <a:schemeClr val="accent1"/>
            </a:lnRef>
            <a:fillRef idx="0">
              <a:schemeClr val="accent1"/>
            </a:fillRef>
            <a:effectRef idx="0">
              <a:schemeClr val="accent1"/>
            </a:effectRef>
            <a:fontRef idx="minor">
              <a:schemeClr val="tx1"/>
            </a:fontRef>
          </p:style>
        </p:cxnSp>
      </p:grpSp>
      <p:cxnSp>
        <p:nvCxnSpPr>
          <p:cNvPr id="61" name="Elbow Connector 60">
            <a:extLst>
              <a:ext uri="{FF2B5EF4-FFF2-40B4-BE49-F238E27FC236}">
                <a16:creationId xmlns:a16="http://schemas.microsoft.com/office/drawing/2014/main" id="{5E7C2EA4-A607-8A4C-9C00-7E991F1324D9}"/>
              </a:ext>
            </a:extLst>
          </p:cNvPr>
          <p:cNvCxnSpPr>
            <a:cxnSpLocks/>
          </p:cNvCxnSpPr>
          <p:nvPr/>
        </p:nvCxnSpPr>
        <p:spPr>
          <a:xfrm flipV="1">
            <a:off x="10041064" y="2674841"/>
            <a:ext cx="1707324" cy="211934"/>
          </a:xfrm>
          <a:prstGeom prst="bentConnector3">
            <a:avLst/>
          </a:prstGeom>
          <a:ln w="47625" cap="rnd">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E5D56EA-24E4-E949-ACBD-077EDC87BDB5}"/>
              </a:ext>
            </a:extLst>
          </p:cNvPr>
          <p:cNvCxnSpPr>
            <a:cxnSpLocks/>
          </p:cNvCxnSpPr>
          <p:nvPr/>
        </p:nvCxnSpPr>
        <p:spPr>
          <a:xfrm flipV="1">
            <a:off x="10041064" y="2911838"/>
            <a:ext cx="0" cy="189043"/>
          </a:xfrm>
          <a:prstGeom prst="line">
            <a:avLst/>
          </a:prstGeom>
          <a:ln w="47625" cap="rnd">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3126939-15B9-5148-B2B3-1D470D3D079F}"/>
              </a:ext>
            </a:extLst>
          </p:cNvPr>
          <p:cNvCxnSpPr>
            <a:cxnSpLocks/>
          </p:cNvCxnSpPr>
          <p:nvPr/>
        </p:nvCxnSpPr>
        <p:spPr>
          <a:xfrm flipV="1">
            <a:off x="2500185" y="4816373"/>
            <a:ext cx="0" cy="186979"/>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9305116-0156-9E44-BFB5-83CCDB1883BA}"/>
              </a:ext>
            </a:extLst>
          </p:cNvPr>
          <p:cNvCxnSpPr>
            <a:cxnSpLocks/>
          </p:cNvCxnSpPr>
          <p:nvPr/>
        </p:nvCxnSpPr>
        <p:spPr>
          <a:xfrm flipH="1" flipV="1">
            <a:off x="2500185" y="4815623"/>
            <a:ext cx="868863" cy="748"/>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 name="Elbow Connector 3">
            <a:extLst>
              <a:ext uri="{FF2B5EF4-FFF2-40B4-BE49-F238E27FC236}">
                <a16:creationId xmlns:a16="http://schemas.microsoft.com/office/drawing/2014/main" id="{AB195C25-4AF9-BC4B-BE7F-DB74D367CC23}"/>
              </a:ext>
            </a:extLst>
          </p:cNvPr>
          <p:cNvCxnSpPr>
            <a:cxnSpLocks/>
          </p:cNvCxnSpPr>
          <p:nvPr/>
        </p:nvCxnSpPr>
        <p:spPr>
          <a:xfrm flipV="1">
            <a:off x="800949" y="5003352"/>
            <a:ext cx="1694650" cy="233252"/>
          </a:xfrm>
          <a:prstGeom prst="bentConnector3">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EE2131-F68F-D647-8D04-0EF69D10A26F}"/>
              </a:ext>
            </a:extLst>
          </p:cNvPr>
          <p:cNvCxnSpPr>
            <a:cxnSpLocks/>
          </p:cNvCxnSpPr>
          <p:nvPr/>
        </p:nvCxnSpPr>
        <p:spPr>
          <a:xfrm flipV="1">
            <a:off x="800949" y="5244084"/>
            <a:ext cx="0" cy="226667"/>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C23BD395-E253-E04A-A72B-ACF239C09CCD}"/>
              </a:ext>
            </a:extLst>
          </p:cNvPr>
          <p:cNvSpPr/>
          <p:nvPr/>
        </p:nvSpPr>
        <p:spPr>
          <a:xfrm flipH="1">
            <a:off x="1408805" y="4804901"/>
            <a:ext cx="159838" cy="159838"/>
          </a:xfrm>
          <a:prstGeom prst="ellipse">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5" name="Oval 84">
            <a:extLst>
              <a:ext uri="{FF2B5EF4-FFF2-40B4-BE49-F238E27FC236}">
                <a16:creationId xmlns:a16="http://schemas.microsoft.com/office/drawing/2014/main" id="{AC02AE2D-38BE-5E45-94EF-EC2DAC33C80B}"/>
              </a:ext>
            </a:extLst>
          </p:cNvPr>
          <p:cNvSpPr/>
          <p:nvPr/>
        </p:nvSpPr>
        <p:spPr>
          <a:xfrm flipH="1">
            <a:off x="1139747" y="4764256"/>
            <a:ext cx="159838" cy="159838"/>
          </a:xfrm>
          <a:prstGeom prst="ellipse">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6" name="Oval 85">
            <a:extLst>
              <a:ext uri="{FF2B5EF4-FFF2-40B4-BE49-F238E27FC236}">
                <a16:creationId xmlns:a16="http://schemas.microsoft.com/office/drawing/2014/main" id="{6A4A5422-E5AA-3D45-BFB7-C83CA54F1E75}"/>
              </a:ext>
            </a:extLst>
          </p:cNvPr>
          <p:cNvSpPr/>
          <p:nvPr/>
        </p:nvSpPr>
        <p:spPr>
          <a:xfrm flipH="1">
            <a:off x="908600" y="4815623"/>
            <a:ext cx="159838" cy="159838"/>
          </a:xfrm>
          <a:prstGeom prst="ellipse">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7" name="Oval 86">
            <a:extLst>
              <a:ext uri="{FF2B5EF4-FFF2-40B4-BE49-F238E27FC236}">
                <a16:creationId xmlns:a16="http://schemas.microsoft.com/office/drawing/2014/main" id="{BBBF64DD-F229-4B45-8278-A6F10982F437}"/>
              </a:ext>
            </a:extLst>
          </p:cNvPr>
          <p:cNvSpPr/>
          <p:nvPr/>
        </p:nvSpPr>
        <p:spPr>
          <a:xfrm flipH="1">
            <a:off x="1390764" y="4534881"/>
            <a:ext cx="159838" cy="159838"/>
          </a:xfrm>
          <a:prstGeom prst="ellipse">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9" name="Oval 88">
            <a:extLst>
              <a:ext uri="{FF2B5EF4-FFF2-40B4-BE49-F238E27FC236}">
                <a16:creationId xmlns:a16="http://schemas.microsoft.com/office/drawing/2014/main" id="{173CEB74-CFF2-0043-8839-E5232657D09E}"/>
              </a:ext>
            </a:extLst>
          </p:cNvPr>
          <p:cNvSpPr/>
          <p:nvPr/>
        </p:nvSpPr>
        <p:spPr>
          <a:xfrm flipH="1">
            <a:off x="747977" y="5012898"/>
            <a:ext cx="159838" cy="159838"/>
          </a:xfrm>
          <a:prstGeom prst="ellipse">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0" name="Oval 89">
            <a:extLst>
              <a:ext uri="{FF2B5EF4-FFF2-40B4-BE49-F238E27FC236}">
                <a16:creationId xmlns:a16="http://schemas.microsoft.com/office/drawing/2014/main" id="{33A2E733-98BF-BB4C-BBEC-F6EB43D04746}"/>
              </a:ext>
            </a:extLst>
          </p:cNvPr>
          <p:cNvSpPr/>
          <p:nvPr/>
        </p:nvSpPr>
        <p:spPr>
          <a:xfrm flipH="1">
            <a:off x="1224174" y="4954624"/>
            <a:ext cx="159838" cy="159838"/>
          </a:xfrm>
          <a:prstGeom prst="ellipse">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1" name="Oval 90">
            <a:extLst>
              <a:ext uri="{FF2B5EF4-FFF2-40B4-BE49-F238E27FC236}">
                <a16:creationId xmlns:a16="http://schemas.microsoft.com/office/drawing/2014/main" id="{0D7ADE5A-E93E-F941-B76D-D012B11311D6}"/>
              </a:ext>
            </a:extLst>
          </p:cNvPr>
          <p:cNvSpPr/>
          <p:nvPr/>
        </p:nvSpPr>
        <p:spPr>
          <a:xfrm flipH="1">
            <a:off x="1009245" y="5027765"/>
            <a:ext cx="159838" cy="159838"/>
          </a:xfrm>
          <a:prstGeom prst="ellipse">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3" name="Oval 92">
            <a:extLst>
              <a:ext uri="{FF2B5EF4-FFF2-40B4-BE49-F238E27FC236}">
                <a16:creationId xmlns:a16="http://schemas.microsoft.com/office/drawing/2014/main" id="{35FDE47A-517C-9A48-AF74-3D2ACC7A7788}"/>
              </a:ext>
            </a:extLst>
          </p:cNvPr>
          <p:cNvSpPr/>
          <p:nvPr/>
        </p:nvSpPr>
        <p:spPr>
          <a:xfrm flipH="1">
            <a:off x="1654245" y="4747906"/>
            <a:ext cx="159838" cy="159838"/>
          </a:xfrm>
          <a:prstGeom prst="ellipse">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7" name="Oval 106">
            <a:extLst>
              <a:ext uri="{FF2B5EF4-FFF2-40B4-BE49-F238E27FC236}">
                <a16:creationId xmlns:a16="http://schemas.microsoft.com/office/drawing/2014/main" id="{FCC49CF9-C86D-D84A-B403-A99E6CFB4C11}"/>
              </a:ext>
            </a:extLst>
          </p:cNvPr>
          <p:cNvSpPr/>
          <p:nvPr/>
        </p:nvSpPr>
        <p:spPr>
          <a:xfrm flipH="1">
            <a:off x="1439103" y="5042949"/>
            <a:ext cx="159838" cy="159838"/>
          </a:xfrm>
          <a:prstGeom prst="ellipse">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0" name="Oval 149">
            <a:extLst>
              <a:ext uri="{FF2B5EF4-FFF2-40B4-BE49-F238E27FC236}">
                <a16:creationId xmlns:a16="http://schemas.microsoft.com/office/drawing/2014/main" id="{DC1F1380-EF57-B74A-B523-DE07D17D5086}"/>
              </a:ext>
            </a:extLst>
          </p:cNvPr>
          <p:cNvSpPr/>
          <p:nvPr/>
        </p:nvSpPr>
        <p:spPr>
          <a:xfrm rot="10800000" flipH="1">
            <a:off x="9185077" y="2489828"/>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8" name="Oval 167">
            <a:extLst>
              <a:ext uri="{FF2B5EF4-FFF2-40B4-BE49-F238E27FC236}">
                <a16:creationId xmlns:a16="http://schemas.microsoft.com/office/drawing/2014/main" id="{175E627B-C866-5147-A3A2-50CFD0C88DE7}"/>
              </a:ext>
            </a:extLst>
          </p:cNvPr>
          <p:cNvSpPr/>
          <p:nvPr/>
        </p:nvSpPr>
        <p:spPr>
          <a:xfrm rot="10800000" flipH="1">
            <a:off x="8329681" y="2992830"/>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4" name="Oval 73">
            <a:extLst>
              <a:ext uri="{FF2B5EF4-FFF2-40B4-BE49-F238E27FC236}">
                <a16:creationId xmlns:a16="http://schemas.microsoft.com/office/drawing/2014/main" id="{D98E1147-D2EE-2C40-97B1-9730445430EA}"/>
              </a:ext>
            </a:extLst>
          </p:cNvPr>
          <p:cNvSpPr/>
          <p:nvPr/>
        </p:nvSpPr>
        <p:spPr>
          <a:xfrm flipH="1">
            <a:off x="4373744" y="3881034"/>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8" name="Oval 107">
            <a:extLst>
              <a:ext uri="{FF2B5EF4-FFF2-40B4-BE49-F238E27FC236}">
                <a16:creationId xmlns:a16="http://schemas.microsoft.com/office/drawing/2014/main" id="{DD380069-5FFB-B94B-AD36-440FA0DC6882}"/>
              </a:ext>
            </a:extLst>
          </p:cNvPr>
          <p:cNvSpPr/>
          <p:nvPr/>
        </p:nvSpPr>
        <p:spPr>
          <a:xfrm flipH="1" flipV="1">
            <a:off x="5130549" y="3467551"/>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9" name="Oval 108">
            <a:extLst>
              <a:ext uri="{FF2B5EF4-FFF2-40B4-BE49-F238E27FC236}">
                <a16:creationId xmlns:a16="http://schemas.microsoft.com/office/drawing/2014/main" id="{6CC5D512-4306-7245-924F-6646C42FCA3A}"/>
              </a:ext>
            </a:extLst>
          </p:cNvPr>
          <p:cNvSpPr/>
          <p:nvPr/>
        </p:nvSpPr>
        <p:spPr>
          <a:xfrm flipH="1" flipV="1">
            <a:off x="4754830" y="4166716"/>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0" name="Oval 109">
            <a:extLst>
              <a:ext uri="{FF2B5EF4-FFF2-40B4-BE49-F238E27FC236}">
                <a16:creationId xmlns:a16="http://schemas.microsoft.com/office/drawing/2014/main" id="{4A10ACA1-2999-B74F-9D50-6BEC86F72202}"/>
              </a:ext>
            </a:extLst>
          </p:cNvPr>
          <p:cNvSpPr/>
          <p:nvPr/>
        </p:nvSpPr>
        <p:spPr>
          <a:xfrm flipH="1" flipV="1">
            <a:off x="5062639" y="3688291"/>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1" name="Oval 110">
            <a:extLst>
              <a:ext uri="{FF2B5EF4-FFF2-40B4-BE49-F238E27FC236}">
                <a16:creationId xmlns:a16="http://schemas.microsoft.com/office/drawing/2014/main" id="{56BD2195-ACDD-CC41-813E-8F819BB0E54F}"/>
              </a:ext>
            </a:extLst>
          </p:cNvPr>
          <p:cNvSpPr/>
          <p:nvPr/>
        </p:nvSpPr>
        <p:spPr>
          <a:xfrm flipH="1" flipV="1">
            <a:off x="4815661" y="3639437"/>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5" name="Oval 114">
            <a:extLst>
              <a:ext uri="{FF2B5EF4-FFF2-40B4-BE49-F238E27FC236}">
                <a16:creationId xmlns:a16="http://schemas.microsoft.com/office/drawing/2014/main" id="{0FDD8808-9B0D-CC4A-9392-883587CA44F5}"/>
              </a:ext>
            </a:extLst>
          </p:cNvPr>
          <p:cNvSpPr/>
          <p:nvPr/>
        </p:nvSpPr>
        <p:spPr>
          <a:xfrm flipH="1" flipV="1">
            <a:off x="4697755" y="3436208"/>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7" name="Oval 116">
            <a:extLst>
              <a:ext uri="{FF2B5EF4-FFF2-40B4-BE49-F238E27FC236}">
                <a16:creationId xmlns:a16="http://schemas.microsoft.com/office/drawing/2014/main" id="{ADB5820F-FCBC-8C41-8AC4-E4A2E66642F6}"/>
              </a:ext>
            </a:extLst>
          </p:cNvPr>
          <p:cNvSpPr/>
          <p:nvPr/>
        </p:nvSpPr>
        <p:spPr>
          <a:xfrm flipH="1" flipV="1">
            <a:off x="4636807" y="3924298"/>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9" name="Oval 118">
            <a:extLst>
              <a:ext uri="{FF2B5EF4-FFF2-40B4-BE49-F238E27FC236}">
                <a16:creationId xmlns:a16="http://schemas.microsoft.com/office/drawing/2014/main" id="{B91ABF21-76D8-4E47-8770-B317C54E2B49}"/>
              </a:ext>
            </a:extLst>
          </p:cNvPr>
          <p:cNvSpPr/>
          <p:nvPr/>
        </p:nvSpPr>
        <p:spPr>
          <a:xfrm flipH="1" flipV="1">
            <a:off x="4877371" y="3897397"/>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1" name="Oval 120">
            <a:extLst>
              <a:ext uri="{FF2B5EF4-FFF2-40B4-BE49-F238E27FC236}">
                <a16:creationId xmlns:a16="http://schemas.microsoft.com/office/drawing/2014/main" id="{282E047A-89D3-D748-B353-4ABB9C7475D4}"/>
              </a:ext>
            </a:extLst>
          </p:cNvPr>
          <p:cNvSpPr/>
          <p:nvPr/>
        </p:nvSpPr>
        <p:spPr>
          <a:xfrm flipH="1" flipV="1">
            <a:off x="5497539" y="3412939"/>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2" name="Oval 121">
            <a:extLst>
              <a:ext uri="{FF2B5EF4-FFF2-40B4-BE49-F238E27FC236}">
                <a16:creationId xmlns:a16="http://schemas.microsoft.com/office/drawing/2014/main" id="{E25523D6-38DD-0347-B286-7A70FD4FADF3}"/>
              </a:ext>
            </a:extLst>
          </p:cNvPr>
          <p:cNvSpPr/>
          <p:nvPr/>
        </p:nvSpPr>
        <p:spPr>
          <a:xfrm flipH="1" flipV="1">
            <a:off x="5642412" y="3198655"/>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9" name="Oval 128">
            <a:extLst>
              <a:ext uri="{FF2B5EF4-FFF2-40B4-BE49-F238E27FC236}">
                <a16:creationId xmlns:a16="http://schemas.microsoft.com/office/drawing/2014/main" id="{674BA210-C619-A24E-9430-C11DE5667435}"/>
              </a:ext>
            </a:extLst>
          </p:cNvPr>
          <p:cNvSpPr/>
          <p:nvPr/>
        </p:nvSpPr>
        <p:spPr>
          <a:xfrm flipH="1" flipV="1">
            <a:off x="5283491" y="3289861"/>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1" name="Oval 130">
            <a:extLst>
              <a:ext uri="{FF2B5EF4-FFF2-40B4-BE49-F238E27FC236}">
                <a16:creationId xmlns:a16="http://schemas.microsoft.com/office/drawing/2014/main" id="{BE1A5604-3F0F-474A-88FC-6367ACF10B7A}"/>
              </a:ext>
            </a:extLst>
          </p:cNvPr>
          <p:cNvSpPr/>
          <p:nvPr/>
        </p:nvSpPr>
        <p:spPr>
          <a:xfrm flipH="1" flipV="1">
            <a:off x="5734363" y="3421194"/>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2" name="Oval 131">
            <a:extLst>
              <a:ext uri="{FF2B5EF4-FFF2-40B4-BE49-F238E27FC236}">
                <a16:creationId xmlns:a16="http://schemas.microsoft.com/office/drawing/2014/main" id="{9E1A7BA8-6FF4-C847-85C1-3138BE11A5CF}"/>
              </a:ext>
            </a:extLst>
          </p:cNvPr>
          <p:cNvSpPr/>
          <p:nvPr/>
        </p:nvSpPr>
        <p:spPr>
          <a:xfrm flipH="1" flipV="1">
            <a:off x="5320957" y="3652045"/>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7" name="Oval 136">
            <a:extLst>
              <a:ext uri="{FF2B5EF4-FFF2-40B4-BE49-F238E27FC236}">
                <a16:creationId xmlns:a16="http://schemas.microsoft.com/office/drawing/2014/main" id="{39AB369E-8D7A-7448-93BE-E4AE0EFBB803}"/>
              </a:ext>
            </a:extLst>
          </p:cNvPr>
          <p:cNvSpPr/>
          <p:nvPr/>
        </p:nvSpPr>
        <p:spPr>
          <a:xfrm flipH="1" flipV="1">
            <a:off x="5523184" y="3692876"/>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8" name="Oval 137">
            <a:extLst>
              <a:ext uri="{FF2B5EF4-FFF2-40B4-BE49-F238E27FC236}">
                <a16:creationId xmlns:a16="http://schemas.microsoft.com/office/drawing/2014/main" id="{4AD3AADB-BD9E-784A-B48B-C770AD44C9C0}"/>
              </a:ext>
            </a:extLst>
          </p:cNvPr>
          <p:cNvSpPr/>
          <p:nvPr/>
        </p:nvSpPr>
        <p:spPr>
          <a:xfrm flipH="1" flipV="1">
            <a:off x="5381370" y="3915415"/>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9" name="Oval 138">
            <a:extLst>
              <a:ext uri="{FF2B5EF4-FFF2-40B4-BE49-F238E27FC236}">
                <a16:creationId xmlns:a16="http://schemas.microsoft.com/office/drawing/2014/main" id="{64E11593-E6A0-2E47-A14B-1DE70AE7647F}"/>
              </a:ext>
            </a:extLst>
          </p:cNvPr>
          <p:cNvSpPr/>
          <p:nvPr/>
        </p:nvSpPr>
        <p:spPr>
          <a:xfrm flipH="1" flipV="1">
            <a:off x="5115247" y="3934597"/>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0" name="Oval 139">
            <a:extLst>
              <a:ext uri="{FF2B5EF4-FFF2-40B4-BE49-F238E27FC236}">
                <a16:creationId xmlns:a16="http://schemas.microsoft.com/office/drawing/2014/main" id="{660A132C-BEF6-0E46-8D3D-25B3E44E5F84}"/>
              </a:ext>
            </a:extLst>
          </p:cNvPr>
          <p:cNvSpPr/>
          <p:nvPr/>
        </p:nvSpPr>
        <p:spPr>
          <a:xfrm flipH="1" flipV="1">
            <a:off x="5949979" y="3469188"/>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1" name="Oval 140">
            <a:extLst>
              <a:ext uri="{FF2B5EF4-FFF2-40B4-BE49-F238E27FC236}">
                <a16:creationId xmlns:a16="http://schemas.microsoft.com/office/drawing/2014/main" id="{83154DB7-8CEF-214D-924C-3B314D02839E}"/>
              </a:ext>
            </a:extLst>
          </p:cNvPr>
          <p:cNvSpPr/>
          <p:nvPr/>
        </p:nvSpPr>
        <p:spPr>
          <a:xfrm flipH="1" flipV="1">
            <a:off x="5914626" y="3214322"/>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2" name="Oval 141">
            <a:extLst>
              <a:ext uri="{FF2B5EF4-FFF2-40B4-BE49-F238E27FC236}">
                <a16:creationId xmlns:a16="http://schemas.microsoft.com/office/drawing/2014/main" id="{4324A4CA-574A-C147-BE09-85F9FC63C727}"/>
              </a:ext>
            </a:extLst>
          </p:cNvPr>
          <p:cNvSpPr/>
          <p:nvPr/>
        </p:nvSpPr>
        <p:spPr>
          <a:xfrm flipH="1" flipV="1">
            <a:off x="6179672" y="3317977"/>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3" name="Oval 142">
            <a:extLst>
              <a:ext uri="{FF2B5EF4-FFF2-40B4-BE49-F238E27FC236}">
                <a16:creationId xmlns:a16="http://schemas.microsoft.com/office/drawing/2014/main" id="{47125DBF-574C-FD4D-9733-C50C42484E1F}"/>
              </a:ext>
            </a:extLst>
          </p:cNvPr>
          <p:cNvSpPr/>
          <p:nvPr/>
        </p:nvSpPr>
        <p:spPr>
          <a:xfrm flipH="1" flipV="1">
            <a:off x="4491669" y="4184012"/>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5" name="Oval 144">
            <a:extLst>
              <a:ext uri="{FF2B5EF4-FFF2-40B4-BE49-F238E27FC236}">
                <a16:creationId xmlns:a16="http://schemas.microsoft.com/office/drawing/2014/main" id="{19C57404-8DFA-AD43-93B0-143F89223414}"/>
              </a:ext>
            </a:extLst>
          </p:cNvPr>
          <p:cNvSpPr/>
          <p:nvPr/>
        </p:nvSpPr>
        <p:spPr>
          <a:xfrm rot="10800000" flipH="1" flipV="1">
            <a:off x="5716725" y="2821205"/>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6" name="Oval 145">
            <a:extLst>
              <a:ext uri="{FF2B5EF4-FFF2-40B4-BE49-F238E27FC236}">
                <a16:creationId xmlns:a16="http://schemas.microsoft.com/office/drawing/2014/main" id="{3F7BC112-B594-A64B-BBEE-CBFA47683264}"/>
              </a:ext>
            </a:extLst>
          </p:cNvPr>
          <p:cNvSpPr/>
          <p:nvPr/>
        </p:nvSpPr>
        <p:spPr>
          <a:xfrm rot="10800000" flipH="1">
            <a:off x="8754052" y="2824631"/>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7" name="Oval 146">
            <a:extLst>
              <a:ext uri="{FF2B5EF4-FFF2-40B4-BE49-F238E27FC236}">
                <a16:creationId xmlns:a16="http://schemas.microsoft.com/office/drawing/2014/main" id="{AE947204-795D-B54E-AD2F-38FFFEBE92E2}"/>
              </a:ext>
            </a:extLst>
          </p:cNvPr>
          <p:cNvSpPr/>
          <p:nvPr/>
        </p:nvSpPr>
        <p:spPr>
          <a:xfrm rot="10800000" flipH="1">
            <a:off x="7256070" y="3443259"/>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8" name="Oval 147">
            <a:extLst>
              <a:ext uri="{FF2B5EF4-FFF2-40B4-BE49-F238E27FC236}">
                <a16:creationId xmlns:a16="http://schemas.microsoft.com/office/drawing/2014/main" id="{C4CB097C-4465-164D-B71B-12FB153838B4}"/>
              </a:ext>
            </a:extLst>
          </p:cNvPr>
          <p:cNvSpPr/>
          <p:nvPr/>
        </p:nvSpPr>
        <p:spPr>
          <a:xfrm rot="10800000" flipH="1">
            <a:off x="8942525" y="3026897"/>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9" name="Oval 148">
            <a:extLst>
              <a:ext uri="{FF2B5EF4-FFF2-40B4-BE49-F238E27FC236}">
                <a16:creationId xmlns:a16="http://schemas.microsoft.com/office/drawing/2014/main" id="{F3A74626-EC99-E540-8675-13B87E75A7CC}"/>
              </a:ext>
            </a:extLst>
          </p:cNvPr>
          <p:cNvSpPr/>
          <p:nvPr/>
        </p:nvSpPr>
        <p:spPr>
          <a:xfrm rot="10800000" flipH="1">
            <a:off x="7223052" y="3174558"/>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1" name="Oval 150">
            <a:extLst>
              <a:ext uri="{FF2B5EF4-FFF2-40B4-BE49-F238E27FC236}">
                <a16:creationId xmlns:a16="http://schemas.microsoft.com/office/drawing/2014/main" id="{C51899B8-87E3-3743-8976-EF44B1C1C0E0}"/>
              </a:ext>
            </a:extLst>
          </p:cNvPr>
          <p:cNvSpPr/>
          <p:nvPr/>
        </p:nvSpPr>
        <p:spPr>
          <a:xfrm rot="10800000" flipH="1">
            <a:off x="9484581" y="2881247"/>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2" name="Oval 151">
            <a:extLst>
              <a:ext uri="{FF2B5EF4-FFF2-40B4-BE49-F238E27FC236}">
                <a16:creationId xmlns:a16="http://schemas.microsoft.com/office/drawing/2014/main" id="{958D5F5F-C488-3C47-9D23-16C43EA10C8F}"/>
              </a:ext>
            </a:extLst>
          </p:cNvPr>
          <p:cNvSpPr/>
          <p:nvPr/>
        </p:nvSpPr>
        <p:spPr>
          <a:xfrm rot="10800000" flipH="1">
            <a:off x="9004563" y="2721859"/>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3" name="Oval 152">
            <a:extLst>
              <a:ext uri="{FF2B5EF4-FFF2-40B4-BE49-F238E27FC236}">
                <a16:creationId xmlns:a16="http://schemas.microsoft.com/office/drawing/2014/main" id="{3D83F86E-A1F1-054B-866F-5A87C8013F49}"/>
              </a:ext>
            </a:extLst>
          </p:cNvPr>
          <p:cNvSpPr/>
          <p:nvPr/>
        </p:nvSpPr>
        <p:spPr>
          <a:xfrm rot="10800000" flipH="1">
            <a:off x="8793725" y="2601728"/>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4" name="Oval 153">
            <a:extLst>
              <a:ext uri="{FF2B5EF4-FFF2-40B4-BE49-F238E27FC236}">
                <a16:creationId xmlns:a16="http://schemas.microsoft.com/office/drawing/2014/main" id="{4F037309-1A8D-E340-9121-14ECC28E6481}"/>
              </a:ext>
            </a:extLst>
          </p:cNvPr>
          <p:cNvSpPr/>
          <p:nvPr/>
        </p:nvSpPr>
        <p:spPr>
          <a:xfrm rot="10800000" flipH="1">
            <a:off x="9408521" y="2602951"/>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6" name="Oval 155">
            <a:extLst>
              <a:ext uri="{FF2B5EF4-FFF2-40B4-BE49-F238E27FC236}">
                <a16:creationId xmlns:a16="http://schemas.microsoft.com/office/drawing/2014/main" id="{71F11947-E3EE-F744-8F81-A5E3B67CADC6}"/>
              </a:ext>
            </a:extLst>
          </p:cNvPr>
          <p:cNvSpPr/>
          <p:nvPr/>
        </p:nvSpPr>
        <p:spPr>
          <a:xfrm rot="10800000" flipH="1">
            <a:off x="7771919" y="3033130"/>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7" name="Oval 156">
            <a:extLst>
              <a:ext uri="{FF2B5EF4-FFF2-40B4-BE49-F238E27FC236}">
                <a16:creationId xmlns:a16="http://schemas.microsoft.com/office/drawing/2014/main" id="{35086018-27A0-F24A-B6F0-CB77DDF3387B}"/>
              </a:ext>
            </a:extLst>
          </p:cNvPr>
          <p:cNvSpPr/>
          <p:nvPr/>
        </p:nvSpPr>
        <p:spPr>
          <a:xfrm rot="10800000" flipH="1">
            <a:off x="6993638" y="3508670"/>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9" name="Oval 158">
            <a:extLst>
              <a:ext uri="{FF2B5EF4-FFF2-40B4-BE49-F238E27FC236}">
                <a16:creationId xmlns:a16="http://schemas.microsoft.com/office/drawing/2014/main" id="{83AEF276-7E1B-5446-A887-25B68E0911BD}"/>
              </a:ext>
            </a:extLst>
          </p:cNvPr>
          <p:cNvSpPr/>
          <p:nvPr/>
        </p:nvSpPr>
        <p:spPr>
          <a:xfrm rot="10800000" flipH="1">
            <a:off x="7072146" y="2939651"/>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0" name="Oval 159">
            <a:extLst>
              <a:ext uri="{FF2B5EF4-FFF2-40B4-BE49-F238E27FC236}">
                <a16:creationId xmlns:a16="http://schemas.microsoft.com/office/drawing/2014/main" id="{40AD7E06-6FCF-D04E-BEA8-0F0B1D9A7D67}"/>
              </a:ext>
            </a:extLst>
          </p:cNvPr>
          <p:cNvSpPr/>
          <p:nvPr/>
        </p:nvSpPr>
        <p:spPr>
          <a:xfrm rot="10800000" flipH="1">
            <a:off x="5746580" y="3678227"/>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1" name="Oval 160">
            <a:extLst>
              <a:ext uri="{FF2B5EF4-FFF2-40B4-BE49-F238E27FC236}">
                <a16:creationId xmlns:a16="http://schemas.microsoft.com/office/drawing/2014/main" id="{FEB3234E-34C9-C343-9DF6-5658415FAD20}"/>
              </a:ext>
            </a:extLst>
          </p:cNvPr>
          <p:cNvSpPr/>
          <p:nvPr/>
        </p:nvSpPr>
        <p:spPr>
          <a:xfrm rot="10800000" flipH="1">
            <a:off x="6438622" y="3462792"/>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2" name="Oval 161">
            <a:extLst>
              <a:ext uri="{FF2B5EF4-FFF2-40B4-BE49-F238E27FC236}">
                <a16:creationId xmlns:a16="http://schemas.microsoft.com/office/drawing/2014/main" id="{1632FC51-002F-4843-8C99-F871AF3B8995}"/>
              </a:ext>
            </a:extLst>
          </p:cNvPr>
          <p:cNvSpPr/>
          <p:nvPr/>
        </p:nvSpPr>
        <p:spPr>
          <a:xfrm rot="10800000" flipH="1">
            <a:off x="9225561" y="2834844"/>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3" name="Oval 162">
            <a:extLst>
              <a:ext uri="{FF2B5EF4-FFF2-40B4-BE49-F238E27FC236}">
                <a16:creationId xmlns:a16="http://schemas.microsoft.com/office/drawing/2014/main" id="{112A2986-A914-8C42-8BE3-616733A44507}"/>
              </a:ext>
            </a:extLst>
          </p:cNvPr>
          <p:cNvSpPr/>
          <p:nvPr/>
        </p:nvSpPr>
        <p:spPr>
          <a:xfrm rot="10800000" flipH="1">
            <a:off x="8329681" y="2540588"/>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4" name="Oval 163">
            <a:extLst>
              <a:ext uri="{FF2B5EF4-FFF2-40B4-BE49-F238E27FC236}">
                <a16:creationId xmlns:a16="http://schemas.microsoft.com/office/drawing/2014/main" id="{9D4D0B22-E787-384C-BC71-DC120E647F42}"/>
              </a:ext>
            </a:extLst>
          </p:cNvPr>
          <p:cNvSpPr/>
          <p:nvPr/>
        </p:nvSpPr>
        <p:spPr>
          <a:xfrm rot="10800000" flipH="1">
            <a:off x="5647493" y="3950663"/>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5" name="Oval 164">
            <a:extLst>
              <a:ext uri="{FF2B5EF4-FFF2-40B4-BE49-F238E27FC236}">
                <a16:creationId xmlns:a16="http://schemas.microsoft.com/office/drawing/2014/main" id="{18F013C1-FB9A-7543-92F2-842DF1916366}"/>
              </a:ext>
            </a:extLst>
          </p:cNvPr>
          <p:cNvSpPr/>
          <p:nvPr/>
        </p:nvSpPr>
        <p:spPr>
          <a:xfrm rot="10800000" flipH="1">
            <a:off x="5988232" y="3740533"/>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6" name="Oval 165">
            <a:extLst>
              <a:ext uri="{FF2B5EF4-FFF2-40B4-BE49-F238E27FC236}">
                <a16:creationId xmlns:a16="http://schemas.microsoft.com/office/drawing/2014/main" id="{A3351BFF-DBFA-C24F-B006-6E6B3D3AAF85}"/>
              </a:ext>
            </a:extLst>
          </p:cNvPr>
          <p:cNvSpPr/>
          <p:nvPr/>
        </p:nvSpPr>
        <p:spPr>
          <a:xfrm rot="10800000" flipH="1">
            <a:off x="8061267" y="3025621"/>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7" name="Oval 166">
            <a:extLst>
              <a:ext uri="{FF2B5EF4-FFF2-40B4-BE49-F238E27FC236}">
                <a16:creationId xmlns:a16="http://schemas.microsoft.com/office/drawing/2014/main" id="{4F069AB0-36D8-9146-A400-A63B46075045}"/>
              </a:ext>
            </a:extLst>
          </p:cNvPr>
          <p:cNvSpPr/>
          <p:nvPr/>
        </p:nvSpPr>
        <p:spPr>
          <a:xfrm rot="10800000" flipH="1">
            <a:off x="8464656" y="2770699"/>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9" name="Oval 168">
            <a:extLst>
              <a:ext uri="{FF2B5EF4-FFF2-40B4-BE49-F238E27FC236}">
                <a16:creationId xmlns:a16="http://schemas.microsoft.com/office/drawing/2014/main" id="{6B821C4D-5D58-484B-A2AB-4C3C941664EC}"/>
              </a:ext>
            </a:extLst>
          </p:cNvPr>
          <p:cNvSpPr/>
          <p:nvPr/>
        </p:nvSpPr>
        <p:spPr>
          <a:xfrm rot="10800000" flipH="1">
            <a:off x="7602846" y="2811339"/>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0" name="Oval 169">
            <a:extLst>
              <a:ext uri="{FF2B5EF4-FFF2-40B4-BE49-F238E27FC236}">
                <a16:creationId xmlns:a16="http://schemas.microsoft.com/office/drawing/2014/main" id="{DD8133D4-A0B1-2B4F-88FC-51EA0CD29717}"/>
              </a:ext>
            </a:extLst>
          </p:cNvPr>
          <p:cNvSpPr/>
          <p:nvPr/>
        </p:nvSpPr>
        <p:spPr>
          <a:xfrm rot="10800000" flipH="1">
            <a:off x="6961414" y="3227794"/>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1" name="Oval 170">
            <a:extLst>
              <a:ext uri="{FF2B5EF4-FFF2-40B4-BE49-F238E27FC236}">
                <a16:creationId xmlns:a16="http://schemas.microsoft.com/office/drawing/2014/main" id="{96473E8C-0EE8-7F42-A700-39E85934CA63}"/>
              </a:ext>
            </a:extLst>
          </p:cNvPr>
          <p:cNvSpPr/>
          <p:nvPr/>
        </p:nvSpPr>
        <p:spPr>
          <a:xfrm rot="10800000" flipH="1">
            <a:off x="8602316" y="3070293"/>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2" name="Oval 171">
            <a:extLst>
              <a:ext uri="{FF2B5EF4-FFF2-40B4-BE49-F238E27FC236}">
                <a16:creationId xmlns:a16="http://schemas.microsoft.com/office/drawing/2014/main" id="{247BBC94-2B8B-0940-A568-38D45230C391}"/>
              </a:ext>
            </a:extLst>
          </p:cNvPr>
          <p:cNvSpPr/>
          <p:nvPr/>
        </p:nvSpPr>
        <p:spPr>
          <a:xfrm rot="10800000" flipH="1">
            <a:off x="8957688" y="2380749"/>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3" name="Oval 172">
            <a:extLst>
              <a:ext uri="{FF2B5EF4-FFF2-40B4-BE49-F238E27FC236}">
                <a16:creationId xmlns:a16="http://schemas.microsoft.com/office/drawing/2014/main" id="{F27E3DAF-9D34-2F4C-941A-1FDC86BEFD44}"/>
              </a:ext>
            </a:extLst>
          </p:cNvPr>
          <p:cNvSpPr/>
          <p:nvPr/>
        </p:nvSpPr>
        <p:spPr>
          <a:xfrm rot="10800000" flipH="1">
            <a:off x="8099250" y="3283421"/>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4" name="Oval 173">
            <a:extLst>
              <a:ext uri="{FF2B5EF4-FFF2-40B4-BE49-F238E27FC236}">
                <a16:creationId xmlns:a16="http://schemas.microsoft.com/office/drawing/2014/main" id="{DDD18872-DEE7-C34F-AC0E-18C6213FB06E}"/>
              </a:ext>
            </a:extLst>
          </p:cNvPr>
          <p:cNvSpPr/>
          <p:nvPr/>
        </p:nvSpPr>
        <p:spPr>
          <a:xfrm rot="10800000" flipH="1">
            <a:off x="8162575" y="2776825"/>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5" name="Oval 174">
            <a:extLst>
              <a:ext uri="{FF2B5EF4-FFF2-40B4-BE49-F238E27FC236}">
                <a16:creationId xmlns:a16="http://schemas.microsoft.com/office/drawing/2014/main" id="{79AEE75B-113C-A546-A9A7-669B85BF3614}"/>
              </a:ext>
            </a:extLst>
          </p:cNvPr>
          <p:cNvSpPr/>
          <p:nvPr/>
        </p:nvSpPr>
        <p:spPr>
          <a:xfrm rot="10800000" flipH="1">
            <a:off x="6823639" y="2994343"/>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6" name="Oval 175">
            <a:extLst>
              <a:ext uri="{FF2B5EF4-FFF2-40B4-BE49-F238E27FC236}">
                <a16:creationId xmlns:a16="http://schemas.microsoft.com/office/drawing/2014/main" id="{E3D0BE12-5525-B64B-9C65-80E27ECD7F67}"/>
              </a:ext>
            </a:extLst>
          </p:cNvPr>
          <p:cNvSpPr/>
          <p:nvPr/>
        </p:nvSpPr>
        <p:spPr>
          <a:xfrm rot="10800000" flipH="1">
            <a:off x="6643720" y="3254350"/>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7" name="Oval 176">
            <a:extLst>
              <a:ext uri="{FF2B5EF4-FFF2-40B4-BE49-F238E27FC236}">
                <a16:creationId xmlns:a16="http://schemas.microsoft.com/office/drawing/2014/main" id="{110CAEDA-F9FF-5B49-B9BF-94DD30D9B5A7}"/>
              </a:ext>
            </a:extLst>
          </p:cNvPr>
          <p:cNvSpPr/>
          <p:nvPr/>
        </p:nvSpPr>
        <p:spPr>
          <a:xfrm rot="10800000" flipH="1">
            <a:off x="6743720" y="3508670"/>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81" name="Oval 180">
            <a:extLst>
              <a:ext uri="{FF2B5EF4-FFF2-40B4-BE49-F238E27FC236}">
                <a16:creationId xmlns:a16="http://schemas.microsoft.com/office/drawing/2014/main" id="{6B8239FC-2214-F148-9605-68FC83816E63}"/>
              </a:ext>
            </a:extLst>
          </p:cNvPr>
          <p:cNvSpPr/>
          <p:nvPr/>
        </p:nvSpPr>
        <p:spPr>
          <a:xfrm rot="10800000" flipH="1">
            <a:off x="7542381" y="3300934"/>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84" name="Oval 183">
            <a:extLst>
              <a:ext uri="{FF2B5EF4-FFF2-40B4-BE49-F238E27FC236}">
                <a16:creationId xmlns:a16="http://schemas.microsoft.com/office/drawing/2014/main" id="{0C7C2F6F-CC66-B54B-B3C2-4D8040A683B3}"/>
              </a:ext>
            </a:extLst>
          </p:cNvPr>
          <p:cNvSpPr/>
          <p:nvPr/>
        </p:nvSpPr>
        <p:spPr>
          <a:xfrm rot="10800000" flipH="1">
            <a:off x="6146650" y="3080210"/>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85" name="Oval 184">
            <a:extLst>
              <a:ext uri="{FF2B5EF4-FFF2-40B4-BE49-F238E27FC236}">
                <a16:creationId xmlns:a16="http://schemas.microsoft.com/office/drawing/2014/main" id="{1374587D-92AB-4B4A-BCFE-ACE2E2C9A3CE}"/>
              </a:ext>
            </a:extLst>
          </p:cNvPr>
          <p:cNvSpPr/>
          <p:nvPr/>
        </p:nvSpPr>
        <p:spPr>
          <a:xfrm rot="10800000" flipH="1">
            <a:off x="6202450" y="3612957"/>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86" name="Oval 185">
            <a:extLst>
              <a:ext uri="{FF2B5EF4-FFF2-40B4-BE49-F238E27FC236}">
                <a16:creationId xmlns:a16="http://schemas.microsoft.com/office/drawing/2014/main" id="{638DD333-C824-D746-AB05-88759470D1D0}"/>
              </a:ext>
            </a:extLst>
          </p:cNvPr>
          <p:cNvSpPr/>
          <p:nvPr/>
        </p:nvSpPr>
        <p:spPr>
          <a:xfrm rot="10800000" flipH="1">
            <a:off x="7833412" y="3289861"/>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87" name="Oval 186">
            <a:extLst>
              <a:ext uri="{FF2B5EF4-FFF2-40B4-BE49-F238E27FC236}">
                <a16:creationId xmlns:a16="http://schemas.microsoft.com/office/drawing/2014/main" id="{E690C1E1-8AA9-2A46-B4FC-91FED2B25872}"/>
              </a:ext>
            </a:extLst>
          </p:cNvPr>
          <p:cNvSpPr/>
          <p:nvPr/>
        </p:nvSpPr>
        <p:spPr>
          <a:xfrm rot="10800000" flipH="1">
            <a:off x="6344681" y="3164959"/>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88" name="Oval 187">
            <a:extLst>
              <a:ext uri="{FF2B5EF4-FFF2-40B4-BE49-F238E27FC236}">
                <a16:creationId xmlns:a16="http://schemas.microsoft.com/office/drawing/2014/main" id="{A506AC67-04CC-1142-A1C4-57BAB713111D}"/>
              </a:ext>
            </a:extLst>
          </p:cNvPr>
          <p:cNvSpPr/>
          <p:nvPr/>
        </p:nvSpPr>
        <p:spPr>
          <a:xfrm rot="10800000" flipH="1">
            <a:off x="6453002" y="3724049"/>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09" name="TextBox 308">
            <a:extLst>
              <a:ext uri="{FF2B5EF4-FFF2-40B4-BE49-F238E27FC236}">
                <a16:creationId xmlns:a16="http://schemas.microsoft.com/office/drawing/2014/main" id="{0BDEA55C-E909-0E49-A3D6-1F98AAF9A786}"/>
              </a:ext>
            </a:extLst>
          </p:cNvPr>
          <p:cNvSpPr txBox="1"/>
          <p:nvPr/>
        </p:nvSpPr>
        <p:spPr>
          <a:xfrm>
            <a:off x="3358439" y="4632397"/>
            <a:ext cx="886466" cy="276999"/>
          </a:xfrm>
          <a:prstGeom prst="rect">
            <a:avLst/>
          </a:prstGeom>
          <a:noFill/>
        </p:spPr>
        <p:txBody>
          <a:bodyPr wrap="square" rtlCol="0">
            <a:spAutoFit/>
          </a:bodyPr>
          <a:lstStyle/>
          <a:p>
            <a:pPr algn="ctr"/>
            <a:r>
              <a:rPr lang="en-SE" sz="1200" dirty="0">
                <a:solidFill>
                  <a:srgbClr val="00A87E"/>
                </a:solidFill>
                <a:latin typeface="Calibri" panose="020F0502020204030204" pitchFamily="34" charset="0"/>
                <a:cs typeface="Calibri" panose="020F0502020204030204" pitchFamily="34" charset="0"/>
              </a:rPr>
              <a:t>2022</a:t>
            </a:r>
          </a:p>
        </p:txBody>
      </p:sp>
      <p:sp>
        <p:nvSpPr>
          <p:cNvPr id="310" name="TextBox 309">
            <a:extLst>
              <a:ext uri="{FF2B5EF4-FFF2-40B4-BE49-F238E27FC236}">
                <a16:creationId xmlns:a16="http://schemas.microsoft.com/office/drawing/2014/main" id="{581A8EF7-D752-FA4D-9BF2-18EC55272EDD}"/>
              </a:ext>
            </a:extLst>
          </p:cNvPr>
          <p:cNvSpPr txBox="1"/>
          <p:nvPr/>
        </p:nvSpPr>
        <p:spPr>
          <a:xfrm>
            <a:off x="4212514" y="4419672"/>
            <a:ext cx="886466" cy="276999"/>
          </a:xfrm>
          <a:prstGeom prst="rect">
            <a:avLst/>
          </a:prstGeom>
          <a:noFill/>
        </p:spPr>
        <p:txBody>
          <a:bodyPr wrap="square" rtlCol="0">
            <a:spAutoFit/>
          </a:bodyPr>
          <a:lstStyle/>
          <a:p>
            <a:pPr algn="ctr"/>
            <a:r>
              <a:rPr lang="en-SE" sz="1200" dirty="0">
                <a:solidFill>
                  <a:srgbClr val="00A87E"/>
                </a:solidFill>
                <a:latin typeface="Calibri" panose="020F0502020204030204" pitchFamily="34" charset="0"/>
                <a:cs typeface="Calibri" panose="020F0502020204030204" pitchFamily="34" charset="0"/>
              </a:rPr>
              <a:t>2023</a:t>
            </a:r>
          </a:p>
        </p:txBody>
      </p:sp>
      <p:sp>
        <p:nvSpPr>
          <p:cNvPr id="311" name="TextBox 310">
            <a:extLst>
              <a:ext uri="{FF2B5EF4-FFF2-40B4-BE49-F238E27FC236}">
                <a16:creationId xmlns:a16="http://schemas.microsoft.com/office/drawing/2014/main" id="{B27BBD25-4A99-5748-B40D-A75822503CD6}"/>
              </a:ext>
            </a:extLst>
          </p:cNvPr>
          <p:cNvSpPr txBox="1"/>
          <p:nvPr/>
        </p:nvSpPr>
        <p:spPr>
          <a:xfrm>
            <a:off x="5022157" y="4204115"/>
            <a:ext cx="886466" cy="276999"/>
          </a:xfrm>
          <a:prstGeom prst="rect">
            <a:avLst/>
          </a:prstGeom>
          <a:noFill/>
        </p:spPr>
        <p:txBody>
          <a:bodyPr wrap="square" rtlCol="0">
            <a:spAutoFit/>
          </a:bodyPr>
          <a:lstStyle/>
          <a:p>
            <a:pPr algn="ctr"/>
            <a:r>
              <a:rPr lang="en-SE" sz="1200" dirty="0">
                <a:solidFill>
                  <a:srgbClr val="00A87E"/>
                </a:solidFill>
                <a:latin typeface="Calibri" panose="020F0502020204030204" pitchFamily="34" charset="0"/>
                <a:cs typeface="Calibri" panose="020F0502020204030204" pitchFamily="34" charset="0"/>
              </a:rPr>
              <a:t>2024</a:t>
            </a:r>
          </a:p>
        </p:txBody>
      </p:sp>
      <p:sp>
        <p:nvSpPr>
          <p:cNvPr id="313" name="TextBox 312">
            <a:extLst>
              <a:ext uri="{FF2B5EF4-FFF2-40B4-BE49-F238E27FC236}">
                <a16:creationId xmlns:a16="http://schemas.microsoft.com/office/drawing/2014/main" id="{C8F79DA6-5949-8441-A1BB-B36EB2AD5B51}"/>
              </a:ext>
            </a:extLst>
          </p:cNvPr>
          <p:cNvSpPr txBox="1"/>
          <p:nvPr/>
        </p:nvSpPr>
        <p:spPr>
          <a:xfrm>
            <a:off x="5877870" y="3991044"/>
            <a:ext cx="840396" cy="276999"/>
          </a:xfrm>
          <a:prstGeom prst="rect">
            <a:avLst/>
          </a:prstGeom>
          <a:noFill/>
        </p:spPr>
        <p:txBody>
          <a:bodyPr wrap="square" rtlCol="0">
            <a:spAutoFit/>
          </a:bodyPr>
          <a:lstStyle/>
          <a:p>
            <a:pPr algn="ctr"/>
            <a:r>
              <a:rPr lang="en-SE" sz="1200" dirty="0">
                <a:solidFill>
                  <a:srgbClr val="00A87E"/>
                </a:solidFill>
                <a:latin typeface="Calibri" panose="020F0502020204030204" pitchFamily="34" charset="0"/>
                <a:cs typeface="Calibri" panose="020F0502020204030204" pitchFamily="34" charset="0"/>
              </a:rPr>
              <a:t>2025</a:t>
            </a:r>
          </a:p>
        </p:txBody>
      </p:sp>
      <p:sp>
        <p:nvSpPr>
          <p:cNvPr id="314" name="TextBox 313">
            <a:extLst>
              <a:ext uri="{FF2B5EF4-FFF2-40B4-BE49-F238E27FC236}">
                <a16:creationId xmlns:a16="http://schemas.microsoft.com/office/drawing/2014/main" id="{B807EC39-3EB7-9843-80AC-6E8F166D2665}"/>
              </a:ext>
            </a:extLst>
          </p:cNvPr>
          <p:cNvSpPr txBox="1"/>
          <p:nvPr/>
        </p:nvSpPr>
        <p:spPr>
          <a:xfrm>
            <a:off x="6689174" y="3780363"/>
            <a:ext cx="879356" cy="276999"/>
          </a:xfrm>
          <a:prstGeom prst="rect">
            <a:avLst/>
          </a:prstGeom>
          <a:noFill/>
        </p:spPr>
        <p:txBody>
          <a:bodyPr wrap="square" rtlCol="0">
            <a:spAutoFit/>
          </a:bodyPr>
          <a:lstStyle/>
          <a:p>
            <a:pPr algn="ctr"/>
            <a:r>
              <a:rPr lang="en-SE" sz="1200" dirty="0">
                <a:solidFill>
                  <a:srgbClr val="00A87E"/>
                </a:solidFill>
                <a:latin typeface="Calibri" panose="020F0502020204030204" pitchFamily="34" charset="0"/>
                <a:cs typeface="Calibri" panose="020F0502020204030204" pitchFamily="34" charset="0"/>
              </a:rPr>
              <a:t>2026</a:t>
            </a:r>
          </a:p>
        </p:txBody>
      </p:sp>
      <p:sp>
        <p:nvSpPr>
          <p:cNvPr id="315" name="TextBox 314">
            <a:extLst>
              <a:ext uri="{FF2B5EF4-FFF2-40B4-BE49-F238E27FC236}">
                <a16:creationId xmlns:a16="http://schemas.microsoft.com/office/drawing/2014/main" id="{2A2E43C8-734A-B34A-ABEB-C8BC494BB55A}"/>
              </a:ext>
            </a:extLst>
          </p:cNvPr>
          <p:cNvSpPr txBox="1"/>
          <p:nvPr/>
        </p:nvSpPr>
        <p:spPr>
          <a:xfrm>
            <a:off x="7542381" y="3562637"/>
            <a:ext cx="879356" cy="276999"/>
          </a:xfrm>
          <a:prstGeom prst="rect">
            <a:avLst/>
          </a:prstGeom>
          <a:noFill/>
        </p:spPr>
        <p:txBody>
          <a:bodyPr wrap="square" rtlCol="0">
            <a:spAutoFit/>
          </a:bodyPr>
          <a:lstStyle/>
          <a:p>
            <a:pPr algn="ctr"/>
            <a:r>
              <a:rPr lang="en-SE" sz="1200" dirty="0">
                <a:solidFill>
                  <a:srgbClr val="00A87E"/>
                </a:solidFill>
                <a:latin typeface="Calibri" panose="020F0502020204030204" pitchFamily="34" charset="0"/>
                <a:cs typeface="Calibri" panose="020F0502020204030204" pitchFamily="34" charset="0"/>
              </a:rPr>
              <a:t>2027</a:t>
            </a:r>
          </a:p>
        </p:txBody>
      </p:sp>
      <p:sp>
        <p:nvSpPr>
          <p:cNvPr id="316" name="TextBox 315">
            <a:extLst>
              <a:ext uri="{FF2B5EF4-FFF2-40B4-BE49-F238E27FC236}">
                <a16:creationId xmlns:a16="http://schemas.microsoft.com/office/drawing/2014/main" id="{70408800-DECA-9E45-8B07-FA1B39743909}"/>
              </a:ext>
            </a:extLst>
          </p:cNvPr>
          <p:cNvSpPr txBox="1"/>
          <p:nvPr/>
        </p:nvSpPr>
        <p:spPr>
          <a:xfrm>
            <a:off x="8638285" y="3424750"/>
            <a:ext cx="879356" cy="276999"/>
          </a:xfrm>
          <a:prstGeom prst="rect">
            <a:avLst/>
          </a:prstGeom>
          <a:noFill/>
        </p:spPr>
        <p:txBody>
          <a:bodyPr wrap="square" rtlCol="0">
            <a:spAutoFit/>
          </a:bodyPr>
          <a:lstStyle/>
          <a:p>
            <a:pPr algn="ctr"/>
            <a:r>
              <a:rPr lang="en-SE" sz="1200" dirty="0">
                <a:solidFill>
                  <a:srgbClr val="00A87E"/>
                </a:solidFill>
                <a:latin typeface="Calibri" panose="020F0502020204030204" pitchFamily="34" charset="0"/>
                <a:cs typeface="Calibri" panose="020F0502020204030204" pitchFamily="34" charset="0"/>
              </a:rPr>
              <a:t>2028</a:t>
            </a:r>
          </a:p>
        </p:txBody>
      </p:sp>
      <p:sp>
        <p:nvSpPr>
          <p:cNvPr id="317" name="TextBox 316">
            <a:extLst>
              <a:ext uri="{FF2B5EF4-FFF2-40B4-BE49-F238E27FC236}">
                <a16:creationId xmlns:a16="http://schemas.microsoft.com/office/drawing/2014/main" id="{D29A3647-4D1A-DE4B-B8E0-D5BAF595C502}"/>
              </a:ext>
            </a:extLst>
          </p:cNvPr>
          <p:cNvSpPr txBox="1"/>
          <p:nvPr/>
        </p:nvSpPr>
        <p:spPr>
          <a:xfrm>
            <a:off x="9207090" y="3128583"/>
            <a:ext cx="845544" cy="276999"/>
          </a:xfrm>
          <a:prstGeom prst="rect">
            <a:avLst/>
          </a:prstGeom>
          <a:noFill/>
        </p:spPr>
        <p:txBody>
          <a:bodyPr wrap="square" rtlCol="0">
            <a:spAutoFit/>
          </a:bodyPr>
          <a:lstStyle/>
          <a:p>
            <a:pPr algn="ctr"/>
            <a:r>
              <a:rPr lang="en-SE" sz="1200" dirty="0">
                <a:solidFill>
                  <a:srgbClr val="00A87E"/>
                </a:solidFill>
                <a:latin typeface="Calibri" panose="020F0502020204030204" pitchFamily="34" charset="0"/>
                <a:cs typeface="Calibri" panose="020F0502020204030204" pitchFamily="34" charset="0"/>
              </a:rPr>
              <a:t>2029</a:t>
            </a:r>
          </a:p>
        </p:txBody>
      </p:sp>
      <p:sp>
        <p:nvSpPr>
          <p:cNvPr id="33" name="Rectangle 32">
            <a:extLst>
              <a:ext uri="{FF2B5EF4-FFF2-40B4-BE49-F238E27FC236}">
                <a16:creationId xmlns:a16="http://schemas.microsoft.com/office/drawing/2014/main" id="{AF577D41-3A0A-E248-8C57-FCF65DC611CA}"/>
              </a:ext>
            </a:extLst>
          </p:cNvPr>
          <p:cNvSpPr/>
          <p:nvPr/>
        </p:nvSpPr>
        <p:spPr>
          <a:xfrm>
            <a:off x="10639404" y="2428274"/>
            <a:ext cx="1352227" cy="591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nvGrpSpPr>
          <p:cNvPr id="24" name="Group 23">
            <a:extLst>
              <a:ext uri="{FF2B5EF4-FFF2-40B4-BE49-F238E27FC236}">
                <a16:creationId xmlns:a16="http://schemas.microsoft.com/office/drawing/2014/main" id="{08B47D11-2B68-9440-AB74-7730F9D893D9}"/>
              </a:ext>
            </a:extLst>
          </p:cNvPr>
          <p:cNvGrpSpPr/>
          <p:nvPr/>
        </p:nvGrpSpPr>
        <p:grpSpPr>
          <a:xfrm>
            <a:off x="2805730" y="2900683"/>
            <a:ext cx="1086695" cy="957135"/>
            <a:chOff x="2815962" y="2553851"/>
            <a:chExt cx="1086695" cy="957135"/>
          </a:xfrm>
        </p:grpSpPr>
        <p:cxnSp>
          <p:nvCxnSpPr>
            <p:cNvPr id="364" name="Straight Connector 363">
              <a:extLst>
                <a:ext uri="{FF2B5EF4-FFF2-40B4-BE49-F238E27FC236}">
                  <a16:creationId xmlns:a16="http://schemas.microsoft.com/office/drawing/2014/main" id="{FD4B0E8B-ADF5-1F45-B2F7-8B72494C622F}"/>
                </a:ext>
              </a:extLst>
            </p:cNvPr>
            <p:cNvCxnSpPr>
              <a:cxnSpLocks/>
            </p:cNvCxnSpPr>
            <p:nvPr/>
          </p:nvCxnSpPr>
          <p:spPr>
            <a:xfrm flipH="1" flipV="1">
              <a:off x="3345898" y="2867490"/>
              <a:ext cx="2367" cy="643496"/>
            </a:xfrm>
            <a:prstGeom prst="line">
              <a:avLst/>
            </a:prstGeom>
            <a:ln w="12700">
              <a:solidFill>
                <a:schemeClr val="accent4">
                  <a:lumMod val="60000"/>
                  <a:lumOff val="40000"/>
                </a:schemeClr>
              </a:solidFill>
              <a:headEnd type="triangle"/>
            </a:ln>
          </p:spPr>
          <p:style>
            <a:lnRef idx="1">
              <a:schemeClr val="accent1"/>
            </a:lnRef>
            <a:fillRef idx="0">
              <a:schemeClr val="accent1"/>
            </a:fillRef>
            <a:effectRef idx="0">
              <a:schemeClr val="accent1"/>
            </a:effectRef>
            <a:fontRef idx="minor">
              <a:schemeClr val="tx1"/>
            </a:fontRef>
          </p:style>
        </p:cxnSp>
        <p:sp>
          <p:nvSpPr>
            <p:cNvPr id="213" name="Rounded Rectangle 212">
              <a:extLst>
                <a:ext uri="{FF2B5EF4-FFF2-40B4-BE49-F238E27FC236}">
                  <a16:creationId xmlns:a16="http://schemas.microsoft.com/office/drawing/2014/main" id="{02DCF5E0-00AB-224A-96F9-2181AC94635C}"/>
                </a:ext>
              </a:extLst>
            </p:cNvPr>
            <p:cNvSpPr/>
            <p:nvPr/>
          </p:nvSpPr>
          <p:spPr>
            <a:xfrm>
              <a:off x="2815962" y="2553851"/>
              <a:ext cx="1086695" cy="56583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200" dirty="0">
                  <a:solidFill>
                    <a:schemeClr val="tx1"/>
                  </a:solidFill>
                </a:rPr>
                <a:t>Start</a:t>
              </a:r>
            </a:p>
            <a:p>
              <a:pPr algn="ctr"/>
              <a:r>
                <a:rPr lang="en-SE" sz="1200" dirty="0">
                  <a:solidFill>
                    <a:schemeClr val="tx1"/>
                  </a:solidFill>
                </a:rPr>
                <a:t>systemdemo</a:t>
              </a:r>
            </a:p>
          </p:txBody>
        </p:sp>
      </p:grpSp>
      <p:sp>
        <p:nvSpPr>
          <p:cNvPr id="193" name="Oval 192">
            <a:extLst>
              <a:ext uri="{FF2B5EF4-FFF2-40B4-BE49-F238E27FC236}">
                <a16:creationId xmlns:a16="http://schemas.microsoft.com/office/drawing/2014/main" id="{5A4F7A7E-1366-E54D-9EFE-1DEF45CA48DA}"/>
              </a:ext>
            </a:extLst>
          </p:cNvPr>
          <p:cNvSpPr/>
          <p:nvPr/>
        </p:nvSpPr>
        <p:spPr>
          <a:xfrm flipH="1">
            <a:off x="791665" y="5960367"/>
            <a:ext cx="129026" cy="129026"/>
          </a:xfrm>
          <a:prstGeom prst="ellipse">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rgbClr val="FFA02F"/>
              </a:solidFill>
            </a:endParaRPr>
          </a:p>
        </p:txBody>
      </p:sp>
      <p:sp>
        <p:nvSpPr>
          <p:cNvPr id="194" name="TextBox 193">
            <a:extLst>
              <a:ext uri="{FF2B5EF4-FFF2-40B4-BE49-F238E27FC236}">
                <a16:creationId xmlns:a16="http://schemas.microsoft.com/office/drawing/2014/main" id="{822944B7-6159-2C46-9BA9-8C75D479F266}"/>
              </a:ext>
            </a:extLst>
          </p:cNvPr>
          <p:cNvSpPr txBox="1"/>
          <p:nvPr/>
        </p:nvSpPr>
        <p:spPr>
          <a:xfrm>
            <a:off x="879054" y="5914477"/>
            <a:ext cx="1383062" cy="215444"/>
          </a:xfrm>
          <a:prstGeom prst="rect">
            <a:avLst/>
          </a:prstGeom>
          <a:noFill/>
        </p:spPr>
        <p:txBody>
          <a:bodyPr wrap="square" rtlCol="0">
            <a:spAutoFit/>
          </a:bodyPr>
          <a:lstStyle/>
          <a:p>
            <a:r>
              <a:rPr lang="en-SE" sz="800" dirty="0">
                <a:latin typeface="Calibri" panose="020F0502020204030204" pitchFamily="34" charset="0"/>
                <a:cs typeface="Calibri" panose="020F0502020204030204" pitchFamily="34" charset="0"/>
              </a:rPr>
              <a:t>=  Städer våg 1</a:t>
            </a:r>
          </a:p>
        </p:txBody>
      </p:sp>
      <p:sp>
        <p:nvSpPr>
          <p:cNvPr id="195" name="TextBox 194">
            <a:extLst>
              <a:ext uri="{FF2B5EF4-FFF2-40B4-BE49-F238E27FC236}">
                <a16:creationId xmlns:a16="http://schemas.microsoft.com/office/drawing/2014/main" id="{BBDAD875-15FB-FB46-9AF1-25E9E3FEE237}"/>
              </a:ext>
            </a:extLst>
          </p:cNvPr>
          <p:cNvSpPr txBox="1"/>
          <p:nvPr/>
        </p:nvSpPr>
        <p:spPr>
          <a:xfrm>
            <a:off x="879054" y="6110965"/>
            <a:ext cx="1315698" cy="215444"/>
          </a:xfrm>
          <a:prstGeom prst="rect">
            <a:avLst/>
          </a:prstGeom>
          <a:noFill/>
        </p:spPr>
        <p:txBody>
          <a:bodyPr wrap="square" rtlCol="0">
            <a:spAutoFit/>
          </a:bodyPr>
          <a:lstStyle/>
          <a:p>
            <a:r>
              <a:rPr lang="en-SE" sz="800" dirty="0">
                <a:latin typeface="Calibri" panose="020F0502020204030204" pitchFamily="34" charset="0"/>
                <a:cs typeface="Calibri" panose="020F0502020204030204" pitchFamily="34" charset="0"/>
              </a:rPr>
              <a:t>=  Städer våg 2</a:t>
            </a:r>
          </a:p>
        </p:txBody>
      </p:sp>
      <p:sp>
        <p:nvSpPr>
          <p:cNvPr id="198" name="Oval 197">
            <a:extLst>
              <a:ext uri="{FF2B5EF4-FFF2-40B4-BE49-F238E27FC236}">
                <a16:creationId xmlns:a16="http://schemas.microsoft.com/office/drawing/2014/main" id="{FEC2A6E8-AE74-4D44-A687-594A1DB8FBEA}"/>
              </a:ext>
            </a:extLst>
          </p:cNvPr>
          <p:cNvSpPr/>
          <p:nvPr/>
        </p:nvSpPr>
        <p:spPr>
          <a:xfrm flipH="1">
            <a:off x="791398" y="6158112"/>
            <a:ext cx="129026" cy="129026"/>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99" name="Oval 198">
            <a:extLst>
              <a:ext uri="{FF2B5EF4-FFF2-40B4-BE49-F238E27FC236}">
                <a16:creationId xmlns:a16="http://schemas.microsoft.com/office/drawing/2014/main" id="{D083E362-86F0-BA4E-B2F6-F139020EB8FE}"/>
              </a:ext>
            </a:extLst>
          </p:cNvPr>
          <p:cNvSpPr/>
          <p:nvPr/>
        </p:nvSpPr>
        <p:spPr>
          <a:xfrm flipH="1">
            <a:off x="794573" y="6355499"/>
            <a:ext cx="129026" cy="129026"/>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65" name="TextBox 364">
            <a:extLst>
              <a:ext uri="{FF2B5EF4-FFF2-40B4-BE49-F238E27FC236}">
                <a16:creationId xmlns:a16="http://schemas.microsoft.com/office/drawing/2014/main" id="{83C39492-66A3-764F-A7C5-6B8F401911CE}"/>
              </a:ext>
            </a:extLst>
          </p:cNvPr>
          <p:cNvSpPr txBox="1"/>
          <p:nvPr/>
        </p:nvSpPr>
        <p:spPr>
          <a:xfrm>
            <a:off x="882229" y="6313180"/>
            <a:ext cx="1315698" cy="215444"/>
          </a:xfrm>
          <a:prstGeom prst="rect">
            <a:avLst/>
          </a:prstGeom>
          <a:noFill/>
        </p:spPr>
        <p:txBody>
          <a:bodyPr wrap="square" rtlCol="0">
            <a:spAutoFit/>
          </a:bodyPr>
          <a:lstStyle/>
          <a:p>
            <a:r>
              <a:rPr lang="en-SE" sz="800">
                <a:latin typeface="Calibri" panose="020F0502020204030204" pitchFamily="34" charset="0"/>
                <a:cs typeface="Calibri" panose="020F0502020204030204" pitchFamily="34" charset="0"/>
              </a:rPr>
              <a:t>=  </a:t>
            </a:r>
            <a:r>
              <a:rPr lang="sv-SE" sz="800" dirty="0">
                <a:latin typeface="Calibri" panose="020F0502020204030204" pitchFamily="34" charset="0"/>
                <a:cs typeface="Calibri" panose="020F0502020204030204" pitchFamily="34" charset="0"/>
              </a:rPr>
              <a:t>Städer våg 3, 4?</a:t>
            </a:r>
          </a:p>
        </p:txBody>
      </p:sp>
      <p:sp>
        <p:nvSpPr>
          <p:cNvPr id="201" name="Oval 200">
            <a:extLst>
              <a:ext uri="{FF2B5EF4-FFF2-40B4-BE49-F238E27FC236}">
                <a16:creationId xmlns:a16="http://schemas.microsoft.com/office/drawing/2014/main" id="{8734FA2D-69F3-FD45-8FB7-937319811E8E}"/>
              </a:ext>
            </a:extLst>
          </p:cNvPr>
          <p:cNvSpPr/>
          <p:nvPr/>
        </p:nvSpPr>
        <p:spPr>
          <a:xfrm flipH="1" flipV="1">
            <a:off x="2887027" y="4246635"/>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2" name="Oval 201">
            <a:extLst>
              <a:ext uri="{FF2B5EF4-FFF2-40B4-BE49-F238E27FC236}">
                <a16:creationId xmlns:a16="http://schemas.microsoft.com/office/drawing/2014/main" id="{E6F6E264-666D-5144-A80D-DBC849896008}"/>
              </a:ext>
            </a:extLst>
          </p:cNvPr>
          <p:cNvSpPr/>
          <p:nvPr/>
        </p:nvSpPr>
        <p:spPr>
          <a:xfrm flipH="1" flipV="1">
            <a:off x="2402387" y="4600723"/>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3" name="Oval 202">
            <a:extLst>
              <a:ext uri="{FF2B5EF4-FFF2-40B4-BE49-F238E27FC236}">
                <a16:creationId xmlns:a16="http://schemas.microsoft.com/office/drawing/2014/main" id="{80A6C0EA-0335-B04D-8166-45AB2565E21D}"/>
              </a:ext>
            </a:extLst>
          </p:cNvPr>
          <p:cNvSpPr/>
          <p:nvPr/>
        </p:nvSpPr>
        <p:spPr>
          <a:xfrm flipH="1" flipV="1">
            <a:off x="3116697" y="4375043"/>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4" name="Oval 203">
            <a:extLst>
              <a:ext uri="{FF2B5EF4-FFF2-40B4-BE49-F238E27FC236}">
                <a16:creationId xmlns:a16="http://schemas.microsoft.com/office/drawing/2014/main" id="{85F95452-B058-0A46-9B4D-B8AD1D1A1D53}"/>
              </a:ext>
            </a:extLst>
          </p:cNvPr>
          <p:cNvSpPr/>
          <p:nvPr/>
        </p:nvSpPr>
        <p:spPr>
          <a:xfrm flipH="1" flipV="1">
            <a:off x="2807209" y="4436305"/>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5" name="Oval 204">
            <a:extLst>
              <a:ext uri="{FF2B5EF4-FFF2-40B4-BE49-F238E27FC236}">
                <a16:creationId xmlns:a16="http://schemas.microsoft.com/office/drawing/2014/main" id="{92F1C7AB-F0F7-2D43-AB1F-8B3B6323FAD4}"/>
              </a:ext>
            </a:extLst>
          </p:cNvPr>
          <p:cNvSpPr/>
          <p:nvPr/>
        </p:nvSpPr>
        <p:spPr>
          <a:xfrm flipH="1" flipV="1">
            <a:off x="3393803" y="4342614"/>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6" name="Oval 205">
            <a:extLst>
              <a:ext uri="{FF2B5EF4-FFF2-40B4-BE49-F238E27FC236}">
                <a16:creationId xmlns:a16="http://schemas.microsoft.com/office/drawing/2014/main" id="{2FAA6BFB-C362-D34A-BD46-91A2C7323F41}"/>
              </a:ext>
            </a:extLst>
          </p:cNvPr>
          <p:cNvSpPr/>
          <p:nvPr/>
        </p:nvSpPr>
        <p:spPr>
          <a:xfrm flipH="1" flipV="1">
            <a:off x="2472356" y="4292090"/>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7" name="Oval 206">
            <a:extLst>
              <a:ext uri="{FF2B5EF4-FFF2-40B4-BE49-F238E27FC236}">
                <a16:creationId xmlns:a16="http://schemas.microsoft.com/office/drawing/2014/main" id="{1A936CC3-AF8C-1E43-86FE-ADC4FDAA40A7}"/>
              </a:ext>
            </a:extLst>
          </p:cNvPr>
          <p:cNvSpPr/>
          <p:nvPr/>
        </p:nvSpPr>
        <p:spPr>
          <a:xfrm flipH="1" flipV="1">
            <a:off x="3011692" y="4059992"/>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8" name="Oval 207">
            <a:extLst>
              <a:ext uri="{FF2B5EF4-FFF2-40B4-BE49-F238E27FC236}">
                <a16:creationId xmlns:a16="http://schemas.microsoft.com/office/drawing/2014/main" id="{8A52D2CC-57CD-3142-9407-0705E27E663C}"/>
              </a:ext>
            </a:extLst>
          </p:cNvPr>
          <p:cNvSpPr/>
          <p:nvPr/>
        </p:nvSpPr>
        <p:spPr>
          <a:xfrm flipH="1" flipV="1">
            <a:off x="2673084" y="4221784"/>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9" name="Oval 208">
            <a:extLst>
              <a:ext uri="{FF2B5EF4-FFF2-40B4-BE49-F238E27FC236}">
                <a16:creationId xmlns:a16="http://schemas.microsoft.com/office/drawing/2014/main" id="{8B5D2376-1785-E145-B255-96718483A97E}"/>
              </a:ext>
            </a:extLst>
          </p:cNvPr>
          <p:cNvSpPr/>
          <p:nvPr/>
        </p:nvSpPr>
        <p:spPr>
          <a:xfrm flipH="1" flipV="1">
            <a:off x="2673084" y="4026081"/>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10" name="Oval 209">
            <a:extLst>
              <a:ext uri="{FF2B5EF4-FFF2-40B4-BE49-F238E27FC236}">
                <a16:creationId xmlns:a16="http://schemas.microsoft.com/office/drawing/2014/main" id="{22C0D847-D7AD-EF40-951C-AE104E72AA7C}"/>
              </a:ext>
            </a:extLst>
          </p:cNvPr>
          <p:cNvSpPr/>
          <p:nvPr/>
        </p:nvSpPr>
        <p:spPr>
          <a:xfrm flipH="1" flipV="1">
            <a:off x="2571132" y="4469142"/>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11" name="Oval 210">
            <a:extLst>
              <a:ext uri="{FF2B5EF4-FFF2-40B4-BE49-F238E27FC236}">
                <a16:creationId xmlns:a16="http://schemas.microsoft.com/office/drawing/2014/main" id="{F3A91D21-E5AE-3B48-A900-72866E2220D3}"/>
              </a:ext>
            </a:extLst>
          </p:cNvPr>
          <p:cNvSpPr/>
          <p:nvPr/>
        </p:nvSpPr>
        <p:spPr>
          <a:xfrm flipH="1" flipV="1">
            <a:off x="2727290" y="4625827"/>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12" name="Oval 211">
            <a:extLst>
              <a:ext uri="{FF2B5EF4-FFF2-40B4-BE49-F238E27FC236}">
                <a16:creationId xmlns:a16="http://schemas.microsoft.com/office/drawing/2014/main" id="{06361719-4474-A146-9FB5-FFDC6AAB2E86}"/>
              </a:ext>
            </a:extLst>
          </p:cNvPr>
          <p:cNvSpPr/>
          <p:nvPr/>
        </p:nvSpPr>
        <p:spPr>
          <a:xfrm flipH="1" flipV="1">
            <a:off x="2961953" y="4558609"/>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16" name="Oval 215">
            <a:extLst>
              <a:ext uri="{FF2B5EF4-FFF2-40B4-BE49-F238E27FC236}">
                <a16:creationId xmlns:a16="http://schemas.microsoft.com/office/drawing/2014/main" id="{FA78A86F-CF59-0441-9F51-A3BA1DEEBD74}"/>
              </a:ext>
            </a:extLst>
          </p:cNvPr>
          <p:cNvSpPr/>
          <p:nvPr/>
        </p:nvSpPr>
        <p:spPr>
          <a:xfrm flipH="1" flipV="1">
            <a:off x="3148279" y="4558609"/>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17" name="Oval 216">
            <a:extLst>
              <a:ext uri="{FF2B5EF4-FFF2-40B4-BE49-F238E27FC236}">
                <a16:creationId xmlns:a16="http://schemas.microsoft.com/office/drawing/2014/main" id="{C99F8500-7159-7A4A-A5F4-D97C1AF7309C}"/>
              </a:ext>
            </a:extLst>
          </p:cNvPr>
          <p:cNvSpPr/>
          <p:nvPr/>
        </p:nvSpPr>
        <p:spPr>
          <a:xfrm flipH="1" flipV="1">
            <a:off x="3205130" y="4160315"/>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nvGrpSpPr>
          <p:cNvPr id="27" name="Group 26">
            <a:extLst>
              <a:ext uri="{FF2B5EF4-FFF2-40B4-BE49-F238E27FC236}">
                <a16:creationId xmlns:a16="http://schemas.microsoft.com/office/drawing/2014/main" id="{C9E1F5B4-7752-714A-A592-FE1F72F5E058}"/>
              </a:ext>
            </a:extLst>
          </p:cNvPr>
          <p:cNvGrpSpPr/>
          <p:nvPr/>
        </p:nvGrpSpPr>
        <p:grpSpPr>
          <a:xfrm>
            <a:off x="1852872" y="1447764"/>
            <a:ext cx="8000062" cy="740655"/>
            <a:chOff x="1852872" y="1447764"/>
            <a:chExt cx="8000062" cy="740655"/>
          </a:xfrm>
        </p:grpSpPr>
        <p:grpSp>
          <p:nvGrpSpPr>
            <p:cNvPr id="3" name="Group 2">
              <a:extLst>
                <a:ext uri="{FF2B5EF4-FFF2-40B4-BE49-F238E27FC236}">
                  <a16:creationId xmlns:a16="http://schemas.microsoft.com/office/drawing/2014/main" id="{5C665E57-8772-DF45-8616-35B39ECA7445}"/>
                </a:ext>
              </a:extLst>
            </p:cNvPr>
            <p:cNvGrpSpPr/>
            <p:nvPr/>
          </p:nvGrpSpPr>
          <p:grpSpPr>
            <a:xfrm>
              <a:off x="1852872" y="1447912"/>
              <a:ext cx="444746" cy="736227"/>
              <a:chOff x="1842469" y="1050335"/>
              <a:chExt cx="444746" cy="736227"/>
            </a:xfrm>
          </p:grpSpPr>
          <p:sp>
            <p:nvSpPr>
              <p:cNvPr id="339" name="TextBox 338">
                <a:extLst>
                  <a:ext uri="{FF2B5EF4-FFF2-40B4-BE49-F238E27FC236}">
                    <a16:creationId xmlns:a16="http://schemas.microsoft.com/office/drawing/2014/main" id="{FAC5FD3B-9432-8240-830B-9E7CBD1860B1}"/>
                  </a:ext>
                </a:extLst>
              </p:cNvPr>
              <p:cNvSpPr txBox="1"/>
              <p:nvPr/>
            </p:nvSpPr>
            <p:spPr>
              <a:xfrm>
                <a:off x="1842469" y="1540341"/>
                <a:ext cx="444746" cy="246221"/>
              </a:xfrm>
              <a:prstGeom prst="rect">
                <a:avLst/>
              </a:prstGeom>
              <a:noFill/>
            </p:spPr>
            <p:txBody>
              <a:bodyPr wrap="square" rtlCol="0">
                <a:spAutoFit/>
              </a:bodyPr>
              <a:lstStyle/>
              <a:p>
                <a:r>
                  <a:rPr lang="en-SE" sz="1000" dirty="0">
                    <a:latin typeface="Calibri" panose="020F0502020204030204" pitchFamily="34" charset="0"/>
                    <a:cs typeface="Calibri" panose="020F0502020204030204" pitchFamily="34" charset="0"/>
                  </a:rPr>
                  <a:t>2020</a:t>
                </a:r>
              </a:p>
            </p:txBody>
          </p:sp>
          <p:grpSp>
            <p:nvGrpSpPr>
              <p:cNvPr id="340" name="Group 339">
                <a:extLst>
                  <a:ext uri="{FF2B5EF4-FFF2-40B4-BE49-F238E27FC236}">
                    <a16:creationId xmlns:a16="http://schemas.microsoft.com/office/drawing/2014/main" id="{929EE9E5-0260-D54F-84C1-D7546C69EAFF}"/>
                  </a:ext>
                </a:extLst>
              </p:cNvPr>
              <p:cNvGrpSpPr/>
              <p:nvPr/>
            </p:nvGrpSpPr>
            <p:grpSpPr>
              <a:xfrm>
                <a:off x="1865854" y="1050335"/>
                <a:ext cx="398796" cy="516227"/>
                <a:chOff x="2313764" y="1076501"/>
                <a:chExt cx="398796" cy="516227"/>
              </a:xfrm>
            </p:grpSpPr>
            <p:sp>
              <p:nvSpPr>
                <p:cNvPr id="341" name="Rounded Rectangle 340">
                  <a:extLst>
                    <a:ext uri="{FF2B5EF4-FFF2-40B4-BE49-F238E27FC236}">
                      <a16:creationId xmlns:a16="http://schemas.microsoft.com/office/drawing/2014/main" id="{768D119C-3AC9-A040-834E-D0BA8C029DAE}"/>
                    </a:ext>
                  </a:extLst>
                </p:cNvPr>
                <p:cNvSpPr/>
                <p:nvPr/>
              </p:nvSpPr>
              <p:spPr>
                <a:xfrm>
                  <a:off x="2313764" y="1076501"/>
                  <a:ext cx="398796" cy="516227"/>
                </a:xfrm>
                <a:prstGeom prst="roundRect">
                  <a:avLst>
                    <a:gd name="adj" fmla="val 5144"/>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800" dirty="0">
                    <a:solidFill>
                      <a:schemeClr val="bg1"/>
                    </a:solidFill>
                  </a:endParaRPr>
                </a:p>
              </p:txBody>
            </p:sp>
            <p:grpSp>
              <p:nvGrpSpPr>
                <p:cNvPr id="342" name="Group 341">
                  <a:extLst>
                    <a:ext uri="{FF2B5EF4-FFF2-40B4-BE49-F238E27FC236}">
                      <a16:creationId xmlns:a16="http://schemas.microsoft.com/office/drawing/2014/main" id="{DCFDAD16-40E9-3345-BE9B-332EB1377122}"/>
                    </a:ext>
                  </a:extLst>
                </p:cNvPr>
                <p:cNvGrpSpPr/>
                <p:nvPr/>
              </p:nvGrpSpPr>
              <p:grpSpPr>
                <a:xfrm>
                  <a:off x="2383640" y="1202394"/>
                  <a:ext cx="252650" cy="289087"/>
                  <a:chOff x="2790806" y="1435861"/>
                  <a:chExt cx="252650" cy="289087"/>
                </a:xfrm>
              </p:grpSpPr>
              <p:cxnSp>
                <p:nvCxnSpPr>
                  <p:cNvPr id="343" name="Straight Connector 342">
                    <a:extLst>
                      <a:ext uri="{FF2B5EF4-FFF2-40B4-BE49-F238E27FC236}">
                        <a16:creationId xmlns:a16="http://schemas.microsoft.com/office/drawing/2014/main" id="{5A2AB5CB-CAD3-AD44-A7B9-DFAD8D992607}"/>
                      </a:ext>
                    </a:extLst>
                  </p:cNvPr>
                  <p:cNvCxnSpPr/>
                  <p:nvPr/>
                </p:nvCxnSpPr>
                <p:spPr>
                  <a:xfrm>
                    <a:off x="2790859" y="14358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F73C10E0-C6B6-E94B-B192-DBBEE4AD606B}"/>
                      </a:ext>
                    </a:extLst>
                  </p:cNvPr>
                  <p:cNvCxnSpPr/>
                  <p:nvPr/>
                </p:nvCxnSpPr>
                <p:spPr>
                  <a:xfrm>
                    <a:off x="2790859" y="14771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69425AE7-BCBF-E641-8337-97A5FABDBD83}"/>
                      </a:ext>
                    </a:extLst>
                  </p:cNvPr>
                  <p:cNvCxnSpPr/>
                  <p:nvPr/>
                </p:nvCxnSpPr>
                <p:spPr>
                  <a:xfrm>
                    <a:off x="2790859" y="151841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E79EC334-516A-5144-9D34-84D9832D2CDE}"/>
                      </a:ext>
                    </a:extLst>
                  </p:cNvPr>
                  <p:cNvCxnSpPr/>
                  <p:nvPr/>
                </p:nvCxnSpPr>
                <p:spPr>
                  <a:xfrm>
                    <a:off x="2790806" y="155968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E4E7ED8D-8369-3E47-8B63-9AA49877848E}"/>
                      </a:ext>
                    </a:extLst>
                  </p:cNvPr>
                  <p:cNvCxnSpPr/>
                  <p:nvPr/>
                </p:nvCxnSpPr>
                <p:spPr>
                  <a:xfrm>
                    <a:off x="2790806" y="16009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30139F6B-5021-1940-AE0A-C4B61131B46B}"/>
                      </a:ext>
                    </a:extLst>
                  </p:cNvPr>
                  <p:cNvCxnSpPr/>
                  <p:nvPr/>
                </p:nvCxnSpPr>
                <p:spPr>
                  <a:xfrm>
                    <a:off x="2790806" y="16422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D7CB6521-3F6B-5D4C-8906-5A5B7525ECB2}"/>
                      </a:ext>
                    </a:extLst>
                  </p:cNvPr>
                  <p:cNvCxnSpPr/>
                  <p:nvPr/>
                </p:nvCxnSpPr>
                <p:spPr>
                  <a:xfrm>
                    <a:off x="2790806" y="1683673"/>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B6A9887F-6C51-E34C-AE6B-EEFDB8147D8B}"/>
                      </a:ext>
                    </a:extLst>
                  </p:cNvPr>
                  <p:cNvCxnSpPr>
                    <a:cxnSpLocks/>
                  </p:cNvCxnSpPr>
                  <p:nvPr/>
                </p:nvCxnSpPr>
                <p:spPr>
                  <a:xfrm>
                    <a:off x="2954503" y="1724948"/>
                    <a:ext cx="889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5" name="Group 4">
              <a:extLst>
                <a:ext uri="{FF2B5EF4-FFF2-40B4-BE49-F238E27FC236}">
                  <a16:creationId xmlns:a16="http://schemas.microsoft.com/office/drawing/2014/main" id="{331D33B7-F60C-A844-966A-A8504882F12E}"/>
                </a:ext>
              </a:extLst>
            </p:cNvPr>
            <p:cNvGrpSpPr/>
            <p:nvPr/>
          </p:nvGrpSpPr>
          <p:grpSpPr>
            <a:xfrm>
              <a:off x="2712419" y="1451548"/>
              <a:ext cx="444746" cy="728639"/>
              <a:chOff x="2485137" y="1079489"/>
              <a:chExt cx="444746" cy="728639"/>
            </a:xfrm>
          </p:grpSpPr>
          <p:sp>
            <p:nvSpPr>
              <p:cNvPr id="218" name="TextBox 217">
                <a:extLst>
                  <a:ext uri="{FF2B5EF4-FFF2-40B4-BE49-F238E27FC236}">
                    <a16:creationId xmlns:a16="http://schemas.microsoft.com/office/drawing/2014/main" id="{CCD03701-2933-6841-B7F8-1CE4538BCE6B}"/>
                  </a:ext>
                </a:extLst>
              </p:cNvPr>
              <p:cNvSpPr txBox="1"/>
              <p:nvPr/>
            </p:nvSpPr>
            <p:spPr>
              <a:xfrm>
                <a:off x="2485137" y="1561907"/>
                <a:ext cx="444746" cy="246221"/>
              </a:xfrm>
              <a:prstGeom prst="rect">
                <a:avLst/>
              </a:prstGeom>
              <a:noFill/>
            </p:spPr>
            <p:txBody>
              <a:bodyPr wrap="square" rtlCol="0">
                <a:spAutoFit/>
              </a:bodyPr>
              <a:lstStyle/>
              <a:p>
                <a:r>
                  <a:rPr lang="en-SE" sz="1000" dirty="0">
                    <a:latin typeface="Calibri" panose="020F0502020204030204" pitchFamily="34" charset="0"/>
                    <a:cs typeface="Calibri" panose="020F0502020204030204" pitchFamily="34" charset="0"/>
                  </a:rPr>
                  <a:t>2021</a:t>
                </a:r>
              </a:p>
            </p:txBody>
          </p:sp>
          <p:grpSp>
            <p:nvGrpSpPr>
              <p:cNvPr id="219" name="Group 218">
                <a:extLst>
                  <a:ext uri="{FF2B5EF4-FFF2-40B4-BE49-F238E27FC236}">
                    <a16:creationId xmlns:a16="http://schemas.microsoft.com/office/drawing/2014/main" id="{8A6FF7D3-6372-C74C-82A4-E64C9AE4E3FA}"/>
                  </a:ext>
                </a:extLst>
              </p:cNvPr>
              <p:cNvGrpSpPr/>
              <p:nvPr/>
            </p:nvGrpSpPr>
            <p:grpSpPr>
              <a:xfrm>
                <a:off x="2508522" y="1079489"/>
                <a:ext cx="398796" cy="516227"/>
                <a:chOff x="2313764" y="1084089"/>
                <a:chExt cx="398796" cy="516227"/>
              </a:xfrm>
            </p:grpSpPr>
            <p:sp>
              <p:nvSpPr>
                <p:cNvPr id="220" name="Rounded Rectangle 219">
                  <a:extLst>
                    <a:ext uri="{FF2B5EF4-FFF2-40B4-BE49-F238E27FC236}">
                      <a16:creationId xmlns:a16="http://schemas.microsoft.com/office/drawing/2014/main" id="{78EE1344-4282-A24E-A89B-99B51F729049}"/>
                    </a:ext>
                  </a:extLst>
                </p:cNvPr>
                <p:cNvSpPr/>
                <p:nvPr/>
              </p:nvSpPr>
              <p:spPr>
                <a:xfrm>
                  <a:off x="2313764" y="1084089"/>
                  <a:ext cx="398796" cy="516227"/>
                </a:xfrm>
                <a:prstGeom prst="roundRect">
                  <a:avLst>
                    <a:gd name="adj" fmla="val 5144"/>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800" dirty="0">
                    <a:solidFill>
                      <a:schemeClr val="bg1"/>
                    </a:solidFill>
                  </a:endParaRPr>
                </a:p>
              </p:txBody>
            </p:sp>
            <p:grpSp>
              <p:nvGrpSpPr>
                <p:cNvPr id="221" name="Group 220">
                  <a:extLst>
                    <a:ext uri="{FF2B5EF4-FFF2-40B4-BE49-F238E27FC236}">
                      <a16:creationId xmlns:a16="http://schemas.microsoft.com/office/drawing/2014/main" id="{2DE41EF9-A3AD-ED43-8C74-8B40BD21CB4A}"/>
                    </a:ext>
                  </a:extLst>
                </p:cNvPr>
                <p:cNvGrpSpPr/>
                <p:nvPr/>
              </p:nvGrpSpPr>
              <p:grpSpPr>
                <a:xfrm>
                  <a:off x="2383640" y="1202394"/>
                  <a:ext cx="252650" cy="289087"/>
                  <a:chOff x="2790806" y="1435861"/>
                  <a:chExt cx="252650" cy="289087"/>
                </a:xfrm>
              </p:grpSpPr>
              <p:cxnSp>
                <p:nvCxnSpPr>
                  <p:cNvPr id="222" name="Straight Connector 221">
                    <a:extLst>
                      <a:ext uri="{FF2B5EF4-FFF2-40B4-BE49-F238E27FC236}">
                        <a16:creationId xmlns:a16="http://schemas.microsoft.com/office/drawing/2014/main" id="{F708A16E-7E97-504D-BD69-0177B00F7266}"/>
                      </a:ext>
                    </a:extLst>
                  </p:cNvPr>
                  <p:cNvCxnSpPr/>
                  <p:nvPr/>
                </p:nvCxnSpPr>
                <p:spPr>
                  <a:xfrm>
                    <a:off x="2790859" y="14358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69B7AA56-8EF1-F546-9106-89934C4831AE}"/>
                      </a:ext>
                    </a:extLst>
                  </p:cNvPr>
                  <p:cNvCxnSpPr/>
                  <p:nvPr/>
                </p:nvCxnSpPr>
                <p:spPr>
                  <a:xfrm>
                    <a:off x="2790859" y="14771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EDCF7C48-BCE5-9742-8404-2D8C65A94222}"/>
                      </a:ext>
                    </a:extLst>
                  </p:cNvPr>
                  <p:cNvCxnSpPr/>
                  <p:nvPr/>
                </p:nvCxnSpPr>
                <p:spPr>
                  <a:xfrm>
                    <a:off x="2790859" y="151841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B2B4D7E5-4F6A-F94F-9A36-5697AEC412E2}"/>
                      </a:ext>
                    </a:extLst>
                  </p:cNvPr>
                  <p:cNvCxnSpPr/>
                  <p:nvPr/>
                </p:nvCxnSpPr>
                <p:spPr>
                  <a:xfrm>
                    <a:off x="2790806" y="155968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62BBE4C9-08E5-BE44-A589-D7B7B289FDCD}"/>
                      </a:ext>
                    </a:extLst>
                  </p:cNvPr>
                  <p:cNvCxnSpPr/>
                  <p:nvPr/>
                </p:nvCxnSpPr>
                <p:spPr>
                  <a:xfrm>
                    <a:off x="2790806" y="16009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2947E054-FE5A-E842-B4D1-2B2950562E42}"/>
                      </a:ext>
                    </a:extLst>
                  </p:cNvPr>
                  <p:cNvCxnSpPr/>
                  <p:nvPr/>
                </p:nvCxnSpPr>
                <p:spPr>
                  <a:xfrm>
                    <a:off x="2790806" y="16422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453B0A1A-EB0A-5C43-8342-C4D25782503B}"/>
                      </a:ext>
                    </a:extLst>
                  </p:cNvPr>
                  <p:cNvCxnSpPr/>
                  <p:nvPr/>
                </p:nvCxnSpPr>
                <p:spPr>
                  <a:xfrm>
                    <a:off x="2790806" y="1683673"/>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0DCC1F42-4344-6441-A1C8-1503139B9322}"/>
                      </a:ext>
                    </a:extLst>
                  </p:cNvPr>
                  <p:cNvCxnSpPr>
                    <a:cxnSpLocks/>
                  </p:cNvCxnSpPr>
                  <p:nvPr/>
                </p:nvCxnSpPr>
                <p:spPr>
                  <a:xfrm>
                    <a:off x="2954503" y="1724948"/>
                    <a:ext cx="889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6" name="Group 5">
              <a:extLst>
                <a:ext uri="{FF2B5EF4-FFF2-40B4-BE49-F238E27FC236}">
                  <a16:creationId xmlns:a16="http://schemas.microsoft.com/office/drawing/2014/main" id="{0E4335D8-94AE-F742-8B68-6709F5D6AB90}"/>
                </a:ext>
              </a:extLst>
            </p:cNvPr>
            <p:cNvGrpSpPr/>
            <p:nvPr/>
          </p:nvGrpSpPr>
          <p:grpSpPr>
            <a:xfrm>
              <a:off x="3578816" y="1447764"/>
              <a:ext cx="444746" cy="736227"/>
              <a:chOff x="3248575" y="1089154"/>
              <a:chExt cx="444746" cy="736227"/>
            </a:xfrm>
          </p:grpSpPr>
          <p:sp>
            <p:nvSpPr>
              <p:cNvPr id="230" name="TextBox 229">
                <a:extLst>
                  <a:ext uri="{FF2B5EF4-FFF2-40B4-BE49-F238E27FC236}">
                    <a16:creationId xmlns:a16="http://schemas.microsoft.com/office/drawing/2014/main" id="{5A8261F1-A558-C546-96FC-D2AC69F4A635}"/>
                  </a:ext>
                </a:extLst>
              </p:cNvPr>
              <p:cNvSpPr txBox="1"/>
              <p:nvPr/>
            </p:nvSpPr>
            <p:spPr>
              <a:xfrm>
                <a:off x="3248575" y="1579160"/>
                <a:ext cx="444746" cy="246221"/>
              </a:xfrm>
              <a:prstGeom prst="rect">
                <a:avLst/>
              </a:prstGeom>
              <a:noFill/>
            </p:spPr>
            <p:txBody>
              <a:bodyPr wrap="square" rtlCol="0">
                <a:spAutoFit/>
              </a:bodyPr>
              <a:lstStyle/>
              <a:p>
                <a:r>
                  <a:rPr lang="en-SE" sz="1000" dirty="0">
                    <a:latin typeface="Calibri" panose="020F0502020204030204" pitchFamily="34" charset="0"/>
                    <a:cs typeface="Calibri" panose="020F0502020204030204" pitchFamily="34" charset="0"/>
                  </a:rPr>
                  <a:t>2022</a:t>
                </a:r>
              </a:p>
            </p:txBody>
          </p:sp>
          <p:grpSp>
            <p:nvGrpSpPr>
              <p:cNvPr id="231" name="Group 230">
                <a:extLst>
                  <a:ext uri="{FF2B5EF4-FFF2-40B4-BE49-F238E27FC236}">
                    <a16:creationId xmlns:a16="http://schemas.microsoft.com/office/drawing/2014/main" id="{82AA2EB6-945F-EA48-B226-2F4820214706}"/>
                  </a:ext>
                </a:extLst>
              </p:cNvPr>
              <p:cNvGrpSpPr/>
              <p:nvPr/>
            </p:nvGrpSpPr>
            <p:grpSpPr>
              <a:xfrm>
                <a:off x="3271960" y="1089154"/>
                <a:ext cx="398796" cy="516227"/>
                <a:chOff x="2313764" y="1076501"/>
                <a:chExt cx="398796" cy="516227"/>
              </a:xfrm>
            </p:grpSpPr>
            <p:sp>
              <p:nvSpPr>
                <p:cNvPr id="232" name="Rounded Rectangle 231">
                  <a:extLst>
                    <a:ext uri="{FF2B5EF4-FFF2-40B4-BE49-F238E27FC236}">
                      <a16:creationId xmlns:a16="http://schemas.microsoft.com/office/drawing/2014/main" id="{5B2B940E-23CE-264D-AD15-0AF860FA4B84}"/>
                    </a:ext>
                  </a:extLst>
                </p:cNvPr>
                <p:cNvSpPr/>
                <p:nvPr/>
              </p:nvSpPr>
              <p:spPr>
                <a:xfrm>
                  <a:off x="2313764" y="1076501"/>
                  <a:ext cx="398796" cy="516227"/>
                </a:xfrm>
                <a:prstGeom prst="roundRect">
                  <a:avLst>
                    <a:gd name="adj" fmla="val 5144"/>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800" dirty="0">
                    <a:solidFill>
                      <a:schemeClr val="bg1"/>
                    </a:solidFill>
                  </a:endParaRPr>
                </a:p>
              </p:txBody>
            </p:sp>
            <p:grpSp>
              <p:nvGrpSpPr>
                <p:cNvPr id="233" name="Group 232">
                  <a:extLst>
                    <a:ext uri="{FF2B5EF4-FFF2-40B4-BE49-F238E27FC236}">
                      <a16:creationId xmlns:a16="http://schemas.microsoft.com/office/drawing/2014/main" id="{C399D28C-78C0-2E43-93A4-4620847AAF82}"/>
                    </a:ext>
                  </a:extLst>
                </p:cNvPr>
                <p:cNvGrpSpPr/>
                <p:nvPr/>
              </p:nvGrpSpPr>
              <p:grpSpPr>
                <a:xfrm>
                  <a:off x="2383640" y="1202394"/>
                  <a:ext cx="252650" cy="289087"/>
                  <a:chOff x="2790806" y="1435861"/>
                  <a:chExt cx="252650" cy="289087"/>
                </a:xfrm>
              </p:grpSpPr>
              <p:cxnSp>
                <p:nvCxnSpPr>
                  <p:cNvPr id="234" name="Straight Connector 233">
                    <a:extLst>
                      <a:ext uri="{FF2B5EF4-FFF2-40B4-BE49-F238E27FC236}">
                        <a16:creationId xmlns:a16="http://schemas.microsoft.com/office/drawing/2014/main" id="{40A3DE28-0097-FE45-98BA-766318BB34E8}"/>
                      </a:ext>
                    </a:extLst>
                  </p:cNvPr>
                  <p:cNvCxnSpPr/>
                  <p:nvPr/>
                </p:nvCxnSpPr>
                <p:spPr>
                  <a:xfrm>
                    <a:off x="2790859" y="14358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A864A836-7BA9-7C4A-9B44-A01BD5643516}"/>
                      </a:ext>
                    </a:extLst>
                  </p:cNvPr>
                  <p:cNvCxnSpPr/>
                  <p:nvPr/>
                </p:nvCxnSpPr>
                <p:spPr>
                  <a:xfrm>
                    <a:off x="2790859" y="14771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15A2538F-BE80-DE42-A6AD-35ABF9E6E2B1}"/>
                      </a:ext>
                    </a:extLst>
                  </p:cNvPr>
                  <p:cNvCxnSpPr/>
                  <p:nvPr/>
                </p:nvCxnSpPr>
                <p:spPr>
                  <a:xfrm>
                    <a:off x="2790859" y="151841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1A94E2DF-8485-5F47-B7A0-751C3D141531}"/>
                      </a:ext>
                    </a:extLst>
                  </p:cNvPr>
                  <p:cNvCxnSpPr/>
                  <p:nvPr/>
                </p:nvCxnSpPr>
                <p:spPr>
                  <a:xfrm>
                    <a:off x="2790806" y="155968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BCEBB815-96FD-7C47-A182-1AD4D6410D8C}"/>
                      </a:ext>
                    </a:extLst>
                  </p:cNvPr>
                  <p:cNvCxnSpPr/>
                  <p:nvPr/>
                </p:nvCxnSpPr>
                <p:spPr>
                  <a:xfrm>
                    <a:off x="2790806" y="16009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8D4A56E5-ACA4-4643-BF09-896C910412F4}"/>
                      </a:ext>
                    </a:extLst>
                  </p:cNvPr>
                  <p:cNvCxnSpPr/>
                  <p:nvPr/>
                </p:nvCxnSpPr>
                <p:spPr>
                  <a:xfrm>
                    <a:off x="2790806" y="16422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972F561B-5729-EE44-AD1E-159D91E6F813}"/>
                      </a:ext>
                    </a:extLst>
                  </p:cNvPr>
                  <p:cNvCxnSpPr/>
                  <p:nvPr/>
                </p:nvCxnSpPr>
                <p:spPr>
                  <a:xfrm>
                    <a:off x="2790806" y="1683673"/>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67C6045F-F342-D142-B2A5-91A40CBD2420}"/>
                      </a:ext>
                    </a:extLst>
                  </p:cNvPr>
                  <p:cNvCxnSpPr>
                    <a:cxnSpLocks/>
                  </p:cNvCxnSpPr>
                  <p:nvPr/>
                </p:nvCxnSpPr>
                <p:spPr>
                  <a:xfrm>
                    <a:off x="2954503" y="1724948"/>
                    <a:ext cx="889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8" name="Group 7">
              <a:extLst>
                <a:ext uri="{FF2B5EF4-FFF2-40B4-BE49-F238E27FC236}">
                  <a16:creationId xmlns:a16="http://schemas.microsoft.com/office/drawing/2014/main" id="{B34D0720-A27D-844B-AC08-C6EC4CEF75A1}"/>
                </a:ext>
              </a:extLst>
            </p:cNvPr>
            <p:cNvGrpSpPr/>
            <p:nvPr/>
          </p:nvGrpSpPr>
          <p:grpSpPr>
            <a:xfrm>
              <a:off x="4433765" y="1447764"/>
              <a:ext cx="444746" cy="736227"/>
              <a:chOff x="4188854" y="1145226"/>
              <a:chExt cx="444746" cy="736227"/>
            </a:xfrm>
          </p:grpSpPr>
          <p:sp>
            <p:nvSpPr>
              <p:cNvPr id="242" name="TextBox 241">
                <a:extLst>
                  <a:ext uri="{FF2B5EF4-FFF2-40B4-BE49-F238E27FC236}">
                    <a16:creationId xmlns:a16="http://schemas.microsoft.com/office/drawing/2014/main" id="{D309C596-592E-C045-9E68-5911021FAB7F}"/>
                  </a:ext>
                </a:extLst>
              </p:cNvPr>
              <p:cNvSpPr txBox="1"/>
              <p:nvPr/>
            </p:nvSpPr>
            <p:spPr>
              <a:xfrm>
                <a:off x="4188854" y="1635232"/>
                <a:ext cx="444746" cy="246221"/>
              </a:xfrm>
              <a:prstGeom prst="rect">
                <a:avLst/>
              </a:prstGeom>
              <a:noFill/>
            </p:spPr>
            <p:txBody>
              <a:bodyPr wrap="square" rtlCol="0">
                <a:spAutoFit/>
              </a:bodyPr>
              <a:lstStyle/>
              <a:p>
                <a:r>
                  <a:rPr lang="en-SE" sz="1000" dirty="0">
                    <a:latin typeface="Calibri" panose="020F0502020204030204" pitchFamily="34" charset="0"/>
                    <a:cs typeface="Calibri" panose="020F0502020204030204" pitchFamily="34" charset="0"/>
                  </a:rPr>
                  <a:t>2023</a:t>
                </a:r>
              </a:p>
            </p:txBody>
          </p:sp>
          <p:grpSp>
            <p:nvGrpSpPr>
              <p:cNvPr id="243" name="Group 242">
                <a:extLst>
                  <a:ext uri="{FF2B5EF4-FFF2-40B4-BE49-F238E27FC236}">
                    <a16:creationId xmlns:a16="http://schemas.microsoft.com/office/drawing/2014/main" id="{FB04F039-E127-A744-8B10-DF96B29E6549}"/>
                  </a:ext>
                </a:extLst>
              </p:cNvPr>
              <p:cNvGrpSpPr/>
              <p:nvPr/>
            </p:nvGrpSpPr>
            <p:grpSpPr>
              <a:xfrm>
                <a:off x="4212239" y="1145226"/>
                <a:ext cx="398796" cy="516227"/>
                <a:chOff x="2313764" y="1076501"/>
                <a:chExt cx="398796" cy="516227"/>
              </a:xfrm>
            </p:grpSpPr>
            <p:sp>
              <p:nvSpPr>
                <p:cNvPr id="244" name="Rounded Rectangle 243">
                  <a:extLst>
                    <a:ext uri="{FF2B5EF4-FFF2-40B4-BE49-F238E27FC236}">
                      <a16:creationId xmlns:a16="http://schemas.microsoft.com/office/drawing/2014/main" id="{A3C6B40C-0259-334F-8848-9D2D0191E64A}"/>
                    </a:ext>
                  </a:extLst>
                </p:cNvPr>
                <p:cNvSpPr/>
                <p:nvPr/>
              </p:nvSpPr>
              <p:spPr>
                <a:xfrm>
                  <a:off x="2313764" y="1076501"/>
                  <a:ext cx="398796" cy="516227"/>
                </a:xfrm>
                <a:prstGeom prst="roundRect">
                  <a:avLst>
                    <a:gd name="adj" fmla="val 5144"/>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800" dirty="0">
                    <a:solidFill>
                      <a:schemeClr val="bg1"/>
                    </a:solidFill>
                  </a:endParaRPr>
                </a:p>
              </p:txBody>
            </p:sp>
            <p:grpSp>
              <p:nvGrpSpPr>
                <p:cNvPr id="245" name="Group 244">
                  <a:extLst>
                    <a:ext uri="{FF2B5EF4-FFF2-40B4-BE49-F238E27FC236}">
                      <a16:creationId xmlns:a16="http://schemas.microsoft.com/office/drawing/2014/main" id="{198254C4-3969-C947-BFB0-9F9BA34A8121}"/>
                    </a:ext>
                  </a:extLst>
                </p:cNvPr>
                <p:cNvGrpSpPr/>
                <p:nvPr/>
              </p:nvGrpSpPr>
              <p:grpSpPr>
                <a:xfrm>
                  <a:off x="2383640" y="1202394"/>
                  <a:ext cx="252650" cy="289087"/>
                  <a:chOff x="2790806" y="1435861"/>
                  <a:chExt cx="252650" cy="289087"/>
                </a:xfrm>
              </p:grpSpPr>
              <p:cxnSp>
                <p:nvCxnSpPr>
                  <p:cNvPr id="246" name="Straight Connector 245">
                    <a:extLst>
                      <a:ext uri="{FF2B5EF4-FFF2-40B4-BE49-F238E27FC236}">
                        <a16:creationId xmlns:a16="http://schemas.microsoft.com/office/drawing/2014/main" id="{1EF53963-6845-954A-A6C2-C586E85D3BE9}"/>
                      </a:ext>
                    </a:extLst>
                  </p:cNvPr>
                  <p:cNvCxnSpPr/>
                  <p:nvPr/>
                </p:nvCxnSpPr>
                <p:spPr>
                  <a:xfrm>
                    <a:off x="2790859" y="14358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E7B029D2-7058-7A4B-957C-ADE53A34459C}"/>
                      </a:ext>
                    </a:extLst>
                  </p:cNvPr>
                  <p:cNvCxnSpPr/>
                  <p:nvPr/>
                </p:nvCxnSpPr>
                <p:spPr>
                  <a:xfrm>
                    <a:off x="2790859" y="14771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04CA42A7-D380-5144-ADBA-72A212A91376}"/>
                      </a:ext>
                    </a:extLst>
                  </p:cNvPr>
                  <p:cNvCxnSpPr/>
                  <p:nvPr/>
                </p:nvCxnSpPr>
                <p:spPr>
                  <a:xfrm>
                    <a:off x="2790859" y="151841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1AD8D29A-3DF5-9746-A5CB-1559D5165E2F}"/>
                      </a:ext>
                    </a:extLst>
                  </p:cNvPr>
                  <p:cNvCxnSpPr/>
                  <p:nvPr/>
                </p:nvCxnSpPr>
                <p:spPr>
                  <a:xfrm>
                    <a:off x="2790806" y="155968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EE06EC2B-8901-854D-93FC-DD19E451C271}"/>
                      </a:ext>
                    </a:extLst>
                  </p:cNvPr>
                  <p:cNvCxnSpPr/>
                  <p:nvPr/>
                </p:nvCxnSpPr>
                <p:spPr>
                  <a:xfrm>
                    <a:off x="2790806" y="16009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8D3CFE42-F222-0F49-81DF-0E7E3454E4BB}"/>
                      </a:ext>
                    </a:extLst>
                  </p:cNvPr>
                  <p:cNvCxnSpPr/>
                  <p:nvPr/>
                </p:nvCxnSpPr>
                <p:spPr>
                  <a:xfrm>
                    <a:off x="2790806" y="16422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7F956BE3-4EE2-2A4F-897D-D341C29F62F6}"/>
                      </a:ext>
                    </a:extLst>
                  </p:cNvPr>
                  <p:cNvCxnSpPr/>
                  <p:nvPr/>
                </p:nvCxnSpPr>
                <p:spPr>
                  <a:xfrm>
                    <a:off x="2790806" y="1683673"/>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C13D9B47-E873-7D42-B725-F79EC12E49A3}"/>
                      </a:ext>
                    </a:extLst>
                  </p:cNvPr>
                  <p:cNvCxnSpPr>
                    <a:cxnSpLocks/>
                  </p:cNvCxnSpPr>
                  <p:nvPr/>
                </p:nvCxnSpPr>
                <p:spPr>
                  <a:xfrm>
                    <a:off x="2954503" y="1724948"/>
                    <a:ext cx="889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9" name="Group 8">
              <a:extLst>
                <a:ext uri="{FF2B5EF4-FFF2-40B4-BE49-F238E27FC236}">
                  <a16:creationId xmlns:a16="http://schemas.microsoft.com/office/drawing/2014/main" id="{9A051EDB-EF18-7745-A37C-2EEA9264A4D4}"/>
                </a:ext>
              </a:extLst>
            </p:cNvPr>
            <p:cNvGrpSpPr/>
            <p:nvPr/>
          </p:nvGrpSpPr>
          <p:grpSpPr>
            <a:xfrm>
              <a:off x="5244191" y="1447764"/>
              <a:ext cx="444746" cy="736227"/>
              <a:chOff x="5202458" y="1265996"/>
              <a:chExt cx="444746" cy="736227"/>
            </a:xfrm>
          </p:grpSpPr>
          <p:sp>
            <p:nvSpPr>
              <p:cNvPr id="254" name="TextBox 253">
                <a:extLst>
                  <a:ext uri="{FF2B5EF4-FFF2-40B4-BE49-F238E27FC236}">
                    <a16:creationId xmlns:a16="http://schemas.microsoft.com/office/drawing/2014/main" id="{8F603622-AA45-BD43-A0B0-D3F3940FDE4B}"/>
                  </a:ext>
                </a:extLst>
              </p:cNvPr>
              <p:cNvSpPr txBox="1"/>
              <p:nvPr/>
            </p:nvSpPr>
            <p:spPr>
              <a:xfrm>
                <a:off x="5202458" y="1756002"/>
                <a:ext cx="444746" cy="246221"/>
              </a:xfrm>
              <a:prstGeom prst="rect">
                <a:avLst/>
              </a:prstGeom>
              <a:noFill/>
            </p:spPr>
            <p:txBody>
              <a:bodyPr wrap="square" rtlCol="0">
                <a:spAutoFit/>
              </a:bodyPr>
              <a:lstStyle/>
              <a:p>
                <a:r>
                  <a:rPr lang="en-SE" sz="1000" dirty="0">
                    <a:latin typeface="Calibri" panose="020F0502020204030204" pitchFamily="34" charset="0"/>
                    <a:cs typeface="Calibri" panose="020F0502020204030204" pitchFamily="34" charset="0"/>
                  </a:rPr>
                  <a:t>2024</a:t>
                </a:r>
              </a:p>
            </p:txBody>
          </p:sp>
          <p:grpSp>
            <p:nvGrpSpPr>
              <p:cNvPr id="255" name="Group 254">
                <a:extLst>
                  <a:ext uri="{FF2B5EF4-FFF2-40B4-BE49-F238E27FC236}">
                    <a16:creationId xmlns:a16="http://schemas.microsoft.com/office/drawing/2014/main" id="{CEE4B498-5FED-494B-9698-51FB4F011708}"/>
                  </a:ext>
                </a:extLst>
              </p:cNvPr>
              <p:cNvGrpSpPr/>
              <p:nvPr/>
            </p:nvGrpSpPr>
            <p:grpSpPr>
              <a:xfrm>
                <a:off x="5225843" y="1265996"/>
                <a:ext cx="398796" cy="516227"/>
                <a:chOff x="2313764" y="1076501"/>
                <a:chExt cx="398796" cy="516227"/>
              </a:xfrm>
            </p:grpSpPr>
            <p:sp>
              <p:nvSpPr>
                <p:cNvPr id="256" name="Rounded Rectangle 255">
                  <a:extLst>
                    <a:ext uri="{FF2B5EF4-FFF2-40B4-BE49-F238E27FC236}">
                      <a16:creationId xmlns:a16="http://schemas.microsoft.com/office/drawing/2014/main" id="{80A72A50-857E-B74C-812C-33F2C56B0085}"/>
                    </a:ext>
                  </a:extLst>
                </p:cNvPr>
                <p:cNvSpPr/>
                <p:nvPr/>
              </p:nvSpPr>
              <p:spPr>
                <a:xfrm>
                  <a:off x="2313764" y="1076501"/>
                  <a:ext cx="398796" cy="516227"/>
                </a:xfrm>
                <a:prstGeom prst="roundRect">
                  <a:avLst>
                    <a:gd name="adj" fmla="val 5144"/>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800" dirty="0">
                    <a:solidFill>
                      <a:schemeClr val="bg1"/>
                    </a:solidFill>
                  </a:endParaRPr>
                </a:p>
              </p:txBody>
            </p:sp>
            <p:grpSp>
              <p:nvGrpSpPr>
                <p:cNvPr id="257" name="Group 256">
                  <a:extLst>
                    <a:ext uri="{FF2B5EF4-FFF2-40B4-BE49-F238E27FC236}">
                      <a16:creationId xmlns:a16="http://schemas.microsoft.com/office/drawing/2014/main" id="{7C5C0754-3BFC-8C43-BA6A-75C8A1CFAE00}"/>
                    </a:ext>
                  </a:extLst>
                </p:cNvPr>
                <p:cNvGrpSpPr/>
                <p:nvPr/>
              </p:nvGrpSpPr>
              <p:grpSpPr>
                <a:xfrm>
                  <a:off x="2383640" y="1202394"/>
                  <a:ext cx="252650" cy="289087"/>
                  <a:chOff x="2790806" y="1435861"/>
                  <a:chExt cx="252650" cy="289087"/>
                </a:xfrm>
              </p:grpSpPr>
              <p:cxnSp>
                <p:nvCxnSpPr>
                  <p:cNvPr id="258" name="Straight Connector 257">
                    <a:extLst>
                      <a:ext uri="{FF2B5EF4-FFF2-40B4-BE49-F238E27FC236}">
                        <a16:creationId xmlns:a16="http://schemas.microsoft.com/office/drawing/2014/main" id="{6801FC30-C601-D44A-8D12-AF8334161048}"/>
                      </a:ext>
                    </a:extLst>
                  </p:cNvPr>
                  <p:cNvCxnSpPr/>
                  <p:nvPr/>
                </p:nvCxnSpPr>
                <p:spPr>
                  <a:xfrm>
                    <a:off x="2790859" y="14358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4AD0039-330B-E54E-B628-C3220F6D9ACE}"/>
                      </a:ext>
                    </a:extLst>
                  </p:cNvPr>
                  <p:cNvCxnSpPr/>
                  <p:nvPr/>
                </p:nvCxnSpPr>
                <p:spPr>
                  <a:xfrm>
                    <a:off x="2790859" y="14771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D1494104-2836-C64B-AC92-B1B9A0E0543B}"/>
                      </a:ext>
                    </a:extLst>
                  </p:cNvPr>
                  <p:cNvCxnSpPr/>
                  <p:nvPr/>
                </p:nvCxnSpPr>
                <p:spPr>
                  <a:xfrm>
                    <a:off x="2790859" y="151841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08FF10E5-E4D9-5B42-8AEF-8C4F1DEF28F4}"/>
                      </a:ext>
                    </a:extLst>
                  </p:cNvPr>
                  <p:cNvCxnSpPr/>
                  <p:nvPr/>
                </p:nvCxnSpPr>
                <p:spPr>
                  <a:xfrm>
                    <a:off x="2790806" y="155968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1854E2B7-CDEA-0A4A-90E4-DEEE651D6466}"/>
                      </a:ext>
                    </a:extLst>
                  </p:cNvPr>
                  <p:cNvCxnSpPr/>
                  <p:nvPr/>
                </p:nvCxnSpPr>
                <p:spPr>
                  <a:xfrm>
                    <a:off x="2790806" y="16009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BB05E32A-3F4D-1B47-AF0E-C657A40383F1}"/>
                      </a:ext>
                    </a:extLst>
                  </p:cNvPr>
                  <p:cNvCxnSpPr/>
                  <p:nvPr/>
                </p:nvCxnSpPr>
                <p:spPr>
                  <a:xfrm>
                    <a:off x="2790806" y="16422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A79C4B8B-AEA6-9947-8E97-2C814BB512A3}"/>
                      </a:ext>
                    </a:extLst>
                  </p:cNvPr>
                  <p:cNvCxnSpPr/>
                  <p:nvPr/>
                </p:nvCxnSpPr>
                <p:spPr>
                  <a:xfrm>
                    <a:off x="2790806" y="1683673"/>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E9232FE3-B68C-7A4D-B8E7-0849BC4B559D}"/>
                      </a:ext>
                    </a:extLst>
                  </p:cNvPr>
                  <p:cNvCxnSpPr>
                    <a:cxnSpLocks/>
                  </p:cNvCxnSpPr>
                  <p:nvPr/>
                </p:nvCxnSpPr>
                <p:spPr>
                  <a:xfrm>
                    <a:off x="2954503" y="1724948"/>
                    <a:ext cx="889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11" name="Group 10">
              <a:extLst>
                <a:ext uri="{FF2B5EF4-FFF2-40B4-BE49-F238E27FC236}">
                  <a16:creationId xmlns:a16="http://schemas.microsoft.com/office/drawing/2014/main" id="{1083460B-53C1-7849-B498-A9AA14992460}"/>
                </a:ext>
              </a:extLst>
            </p:cNvPr>
            <p:cNvGrpSpPr/>
            <p:nvPr/>
          </p:nvGrpSpPr>
          <p:grpSpPr>
            <a:xfrm>
              <a:off x="6072292" y="1447764"/>
              <a:ext cx="444746" cy="736227"/>
              <a:chOff x="5935703" y="1283249"/>
              <a:chExt cx="444746" cy="736227"/>
            </a:xfrm>
          </p:grpSpPr>
          <p:sp>
            <p:nvSpPr>
              <p:cNvPr id="266" name="TextBox 265">
                <a:extLst>
                  <a:ext uri="{FF2B5EF4-FFF2-40B4-BE49-F238E27FC236}">
                    <a16:creationId xmlns:a16="http://schemas.microsoft.com/office/drawing/2014/main" id="{8E9518C1-8031-8441-8008-3C0888A6AC79}"/>
                  </a:ext>
                </a:extLst>
              </p:cNvPr>
              <p:cNvSpPr txBox="1"/>
              <p:nvPr/>
            </p:nvSpPr>
            <p:spPr>
              <a:xfrm>
                <a:off x="5935703" y="1773255"/>
                <a:ext cx="444746" cy="246221"/>
              </a:xfrm>
              <a:prstGeom prst="rect">
                <a:avLst/>
              </a:prstGeom>
              <a:noFill/>
            </p:spPr>
            <p:txBody>
              <a:bodyPr wrap="square" rtlCol="0">
                <a:spAutoFit/>
              </a:bodyPr>
              <a:lstStyle/>
              <a:p>
                <a:r>
                  <a:rPr lang="en-SE" sz="1000" dirty="0">
                    <a:latin typeface="Calibri" panose="020F0502020204030204" pitchFamily="34" charset="0"/>
                    <a:cs typeface="Calibri" panose="020F0502020204030204" pitchFamily="34" charset="0"/>
                  </a:rPr>
                  <a:t>2025</a:t>
                </a:r>
              </a:p>
            </p:txBody>
          </p:sp>
          <p:grpSp>
            <p:nvGrpSpPr>
              <p:cNvPr id="267" name="Group 266">
                <a:extLst>
                  <a:ext uri="{FF2B5EF4-FFF2-40B4-BE49-F238E27FC236}">
                    <a16:creationId xmlns:a16="http://schemas.microsoft.com/office/drawing/2014/main" id="{93659E7A-47DC-3C44-AEDA-44C3C81A49E4}"/>
                  </a:ext>
                </a:extLst>
              </p:cNvPr>
              <p:cNvGrpSpPr/>
              <p:nvPr/>
            </p:nvGrpSpPr>
            <p:grpSpPr>
              <a:xfrm>
                <a:off x="5959088" y="1283249"/>
                <a:ext cx="398796" cy="516227"/>
                <a:chOff x="2313764" y="1076501"/>
                <a:chExt cx="398796" cy="516227"/>
              </a:xfrm>
            </p:grpSpPr>
            <p:sp>
              <p:nvSpPr>
                <p:cNvPr id="268" name="Rounded Rectangle 267">
                  <a:extLst>
                    <a:ext uri="{FF2B5EF4-FFF2-40B4-BE49-F238E27FC236}">
                      <a16:creationId xmlns:a16="http://schemas.microsoft.com/office/drawing/2014/main" id="{722FD0F0-A25A-5243-9B8F-80DDC2EFE77E}"/>
                    </a:ext>
                  </a:extLst>
                </p:cNvPr>
                <p:cNvSpPr/>
                <p:nvPr/>
              </p:nvSpPr>
              <p:spPr>
                <a:xfrm>
                  <a:off x="2313764" y="1076501"/>
                  <a:ext cx="398796" cy="516227"/>
                </a:xfrm>
                <a:prstGeom prst="roundRect">
                  <a:avLst>
                    <a:gd name="adj" fmla="val 5144"/>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800" dirty="0">
                    <a:solidFill>
                      <a:schemeClr val="bg1"/>
                    </a:solidFill>
                  </a:endParaRPr>
                </a:p>
              </p:txBody>
            </p:sp>
            <p:grpSp>
              <p:nvGrpSpPr>
                <p:cNvPr id="269" name="Group 268">
                  <a:extLst>
                    <a:ext uri="{FF2B5EF4-FFF2-40B4-BE49-F238E27FC236}">
                      <a16:creationId xmlns:a16="http://schemas.microsoft.com/office/drawing/2014/main" id="{BFFD2BB8-365B-CE45-AD69-7ABF0ABCBB2F}"/>
                    </a:ext>
                  </a:extLst>
                </p:cNvPr>
                <p:cNvGrpSpPr/>
                <p:nvPr/>
              </p:nvGrpSpPr>
              <p:grpSpPr>
                <a:xfrm>
                  <a:off x="2383640" y="1202394"/>
                  <a:ext cx="252650" cy="289087"/>
                  <a:chOff x="2790806" y="1435861"/>
                  <a:chExt cx="252650" cy="289087"/>
                </a:xfrm>
              </p:grpSpPr>
              <p:cxnSp>
                <p:nvCxnSpPr>
                  <p:cNvPr id="270" name="Straight Connector 269">
                    <a:extLst>
                      <a:ext uri="{FF2B5EF4-FFF2-40B4-BE49-F238E27FC236}">
                        <a16:creationId xmlns:a16="http://schemas.microsoft.com/office/drawing/2014/main" id="{45FADDEC-03A2-8848-9B0D-61FB936EF5E9}"/>
                      </a:ext>
                    </a:extLst>
                  </p:cNvPr>
                  <p:cNvCxnSpPr/>
                  <p:nvPr/>
                </p:nvCxnSpPr>
                <p:spPr>
                  <a:xfrm>
                    <a:off x="2790859" y="14358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4958ECBD-F390-F847-8B15-8C79F4F228E4}"/>
                      </a:ext>
                    </a:extLst>
                  </p:cNvPr>
                  <p:cNvCxnSpPr/>
                  <p:nvPr/>
                </p:nvCxnSpPr>
                <p:spPr>
                  <a:xfrm>
                    <a:off x="2790859" y="14771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078D156E-03AF-F142-B959-02A343092017}"/>
                      </a:ext>
                    </a:extLst>
                  </p:cNvPr>
                  <p:cNvCxnSpPr/>
                  <p:nvPr/>
                </p:nvCxnSpPr>
                <p:spPr>
                  <a:xfrm>
                    <a:off x="2790859" y="151841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78A7FFF6-8D55-D84F-8F2A-2A1FD44AEF65}"/>
                      </a:ext>
                    </a:extLst>
                  </p:cNvPr>
                  <p:cNvCxnSpPr/>
                  <p:nvPr/>
                </p:nvCxnSpPr>
                <p:spPr>
                  <a:xfrm>
                    <a:off x="2790806" y="155968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310EA055-67D5-C446-A72A-0C81DDACE8D6}"/>
                      </a:ext>
                    </a:extLst>
                  </p:cNvPr>
                  <p:cNvCxnSpPr/>
                  <p:nvPr/>
                </p:nvCxnSpPr>
                <p:spPr>
                  <a:xfrm>
                    <a:off x="2790806" y="16009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5503DA8B-477D-6C4D-86A8-DAA949805051}"/>
                      </a:ext>
                    </a:extLst>
                  </p:cNvPr>
                  <p:cNvCxnSpPr/>
                  <p:nvPr/>
                </p:nvCxnSpPr>
                <p:spPr>
                  <a:xfrm>
                    <a:off x="2790806" y="16422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36CF902E-A859-C441-A7DC-7350E1F51B7F}"/>
                      </a:ext>
                    </a:extLst>
                  </p:cNvPr>
                  <p:cNvCxnSpPr/>
                  <p:nvPr/>
                </p:nvCxnSpPr>
                <p:spPr>
                  <a:xfrm>
                    <a:off x="2790806" y="1683673"/>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958C1921-B8C8-B64E-8ED1-F768948B1F1E}"/>
                      </a:ext>
                    </a:extLst>
                  </p:cNvPr>
                  <p:cNvCxnSpPr>
                    <a:cxnSpLocks/>
                  </p:cNvCxnSpPr>
                  <p:nvPr/>
                </p:nvCxnSpPr>
                <p:spPr>
                  <a:xfrm>
                    <a:off x="2954503" y="1724948"/>
                    <a:ext cx="889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16" name="Group 15">
              <a:extLst>
                <a:ext uri="{FF2B5EF4-FFF2-40B4-BE49-F238E27FC236}">
                  <a16:creationId xmlns:a16="http://schemas.microsoft.com/office/drawing/2014/main" id="{4007CECE-F4FE-854E-83BF-977BF70498BB}"/>
                </a:ext>
              </a:extLst>
            </p:cNvPr>
            <p:cNvGrpSpPr/>
            <p:nvPr/>
          </p:nvGrpSpPr>
          <p:grpSpPr>
            <a:xfrm>
              <a:off x="6906479" y="1450313"/>
              <a:ext cx="444746" cy="736227"/>
              <a:chOff x="6824223" y="1352260"/>
              <a:chExt cx="444746" cy="736227"/>
            </a:xfrm>
          </p:grpSpPr>
          <p:sp>
            <p:nvSpPr>
              <p:cNvPr id="278" name="TextBox 277">
                <a:extLst>
                  <a:ext uri="{FF2B5EF4-FFF2-40B4-BE49-F238E27FC236}">
                    <a16:creationId xmlns:a16="http://schemas.microsoft.com/office/drawing/2014/main" id="{27DFC040-52D1-F648-9D41-129819F28E3C}"/>
                  </a:ext>
                </a:extLst>
              </p:cNvPr>
              <p:cNvSpPr txBox="1"/>
              <p:nvPr/>
            </p:nvSpPr>
            <p:spPr>
              <a:xfrm>
                <a:off x="6824223" y="1842266"/>
                <a:ext cx="444746" cy="246221"/>
              </a:xfrm>
              <a:prstGeom prst="rect">
                <a:avLst/>
              </a:prstGeom>
              <a:noFill/>
            </p:spPr>
            <p:txBody>
              <a:bodyPr wrap="square" rtlCol="0">
                <a:spAutoFit/>
              </a:bodyPr>
              <a:lstStyle/>
              <a:p>
                <a:r>
                  <a:rPr lang="en-SE" sz="1000" dirty="0">
                    <a:latin typeface="Calibri" panose="020F0502020204030204" pitchFamily="34" charset="0"/>
                    <a:cs typeface="Calibri" panose="020F0502020204030204" pitchFamily="34" charset="0"/>
                  </a:rPr>
                  <a:t>2026</a:t>
                </a:r>
              </a:p>
            </p:txBody>
          </p:sp>
          <p:grpSp>
            <p:nvGrpSpPr>
              <p:cNvPr id="279" name="Group 278">
                <a:extLst>
                  <a:ext uri="{FF2B5EF4-FFF2-40B4-BE49-F238E27FC236}">
                    <a16:creationId xmlns:a16="http://schemas.microsoft.com/office/drawing/2014/main" id="{1EAA99B2-2F5A-F341-98DA-0C14A2693D17}"/>
                  </a:ext>
                </a:extLst>
              </p:cNvPr>
              <p:cNvGrpSpPr/>
              <p:nvPr/>
            </p:nvGrpSpPr>
            <p:grpSpPr>
              <a:xfrm>
                <a:off x="6847608" y="1352260"/>
                <a:ext cx="398796" cy="516227"/>
                <a:chOff x="2313764" y="1076501"/>
                <a:chExt cx="398796" cy="516227"/>
              </a:xfrm>
            </p:grpSpPr>
            <p:sp>
              <p:nvSpPr>
                <p:cNvPr id="280" name="Rounded Rectangle 279">
                  <a:extLst>
                    <a:ext uri="{FF2B5EF4-FFF2-40B4-BE49-F238E27FC236}">
                      <a16:creationId xmlns:a16="http://schemas.microsoft.com/office/drawing/2014/main" id="{C8020F1E-C7A7-D745-B045-5D2019807723}"/>
                    </a:ext>
                  </a:extLst>
                </p:cNvPr>
                <p:cNvSpPr/>
                <p:nvPr/>
              </p:nvSpPr>
              <p:spPr>
                <a:xfrm>
                  <a:off x="2313764" y="1076501"/>
                  <a:ext cx="398796" cy="516227"/>
                </a:xfrm>
                <a:prstGeom prst="roundRect">
                  <a:avLst>
                    <a:gd name="adj" fmla="val 5144"/>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800" dirty="0">
                    <a:solidFill>
                      <a:schemeClr val="bg1"/>
                    </a:solidFill>
                  </a:endParaRPr>
                </a:p>
              </p:txBody>
            </p:sp>
            <p:grpSp>
              <p:nvGrpSpPr>
                <p:cNvPr id="281" name="Group 280">
                  <a:extLst>
                    <a:ext uri="{FF2B5EF4-FFF2-40B4-BE49-F238E27FC236}">
                      <a16:creationId xmlns:a16="http://schemas.microsoft.com/office/drawing/2014/main" id="{EEE087FA-62DE-774B-9DD9-7A341505730C}"/>
                    </a:ext>
                  </a:extLst>
                </p:cNvPr>
                <p:cNvGrpSpPr/>
                <p:nvPr/>
              </p:nvGrpSpPr>
              <p:grpSpPr>
                <a:xfrm>
                  <a:off x="2383640" y="1202394"/>
                  <a:ext cx="252650" cy="289087"/>
                  <a:chOff x="2790806" y="1435861"/>
                  <a:chExt cx="252650" cy="289087"/>
                </a:xfrm>
              </p:grpSpPr>
              <p:cxnSp>
                <p:nvCxnSpPr>
                  <p:cNvPr id="282" name="Straight Connector 281">
                    <a:extLst>
                      <a:ext uri="{FF2B5EF4-FFF2-40B4-BE49-F238E27FC236}">
                        <a16:creationId xmlns:a16="http://schemas.microsoft.com/office/drawing/2014/main" id="{B1F4A301-9436-974A-8CF8-0486B5EC0130}"/>
                      </a:ext>
                    </a:extLst>
                  </p:cNvPr>
                  <p:cNvCxnSpPr/>
                  <p:nvPr/>
                </p:nvCxnSpPr>
                <p:spPr>
                  <a:xfrm>
                    <a:off x="2790859" y="14358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B967DE61-8A8D-4148-AFB3-C92728627E79}"/>
                      </a:ext>
                    </a:extLst>
                  </p:cNvPr>
                  <p:cNvCxnSpPr/>
                  <p:nvPr/>
                </p:nvCxnSpPr>
                <p:spPr>
                  <a:xfrm>
                    <a:off x="2790859" y="14771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D0566419-019E-9846-BE9E-A9929330A5C8}"/>
                      </a:ext>
                    </a:extLst>
                  </p:cNvPr>
                  <p:cNvCxnSpPr/>
                  <p:nvPr/>
                </p:nvCxnSpPr>
                <p:spPr>
                  <a:xfrm>
                    <a:off x="2790859" y="151841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2E0A5A77-64C6-F94F-9DFD-44604A7B5764}"/>
                      </a:ext>
                    </a:extLst>
                  </p:cNvPr>
                  <p:cNvCxnSpPr/>
                  <p:nvPr/>
                </p:nvCxnSpPr>
                <p:spPr>
                  <a:xfrm>
                    <a:off x="2790806" y="155968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B36C0547-A04A-0146-85AC-4C3A2C6C9BDC}"/>
                      </a:ext>
                    </a:extLst>
                  </p:cNvPr>
                  <p:cNvCxnSpPr/>
                  <p:nvPr/>
                </p:nvCxnSpPr>
                <p:spPr>
                  <a:xfrm>
                    <a:off x="2790806" y="16009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61ABDB60-201F-5F45-A91E-D4F55A61E207}"/>
                      </a:ext>
                    </a:extLst>
                  </p:cNvPr>
                  <p:cNvCxnSpPr/>
                  <p:nvPr/>
                </p:nvCxnSpPr>
                <p:spPr>
                  <a:xfrm>
                    <a:off x="2790806" y="16422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384DB669-BE8C-3C47-854B-2EF146C0EAA9}"/>
                      </a:ext>
                    </a:extLst>
                  </p:cNvPr>
                  <p:cNvCxnSpPr/>
                  <p:nvPr/>
                </p:nvCxnSpPr>
                <p:spPr>
                  <a:xfrm>
                    <a:off x="2790806" y="1683673"/>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09BCC2D7-E716-6649-B5ED-77308EB186E7}"/>
                      </a:ext>
                    </a:extLst>
                  </p:cNvPr>
                  <p:cNvCxnSpPr>
                    <a:cxnSpLocks/>
                  </p:cNvCxnSpPr>
                  <p:nvPr/>
                </p:nvCxnSpPr>
                <p:spPr>
                  <a:xfrm>
                    <a:off x="2954503" y="1724948"/>
                    <a:ext cx="889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17" name="Group 16">
              <a:extLst>
                <a:ext uri="{FF2B5EF4-FFF2-40B4-BE49-F238E27FC236}">
                  <a16:creationId xmlns:a16="http://schemas.microsoft.com/office/drawing/2014/main" id="{E9A4190E-33D3-734D-A95C-FECAE6DBA218}"/>
                </a:ext>
              </a:extLst>
            </p:cNvPr>
            <p:cNvGrpSpPr/>
            <p:nvPr/>
          </p:nvGrpSpPr>
          <p:grpSpPr>
            <a:xfrm>
              <a:off x="7766898" y="1452192"/>
              <a:ext cx="444746" cy="736227"/>
              <a:chOff x="7721371" y="1339320"/>
              <a:chExt cx="444746" cy="736227"/>
            </a:xfrm>
          </p:grpSpPr>
          <p:sp>
            <p:nvSpPr>
              <p:cNvPr id="291" name="TextBox 290">
                <a:extLst>
                  <a:ext uri="{FF2B5EF4-FFF2-40B4-BE49-F238E27FC236}">
                    <a16:creationId xmlns:a16="http://schemas.microsoft.com/office/drawing/2014/main" id="{1FA2F178-83B4-0C4E-B07F-1DD14043CD92}"/>
                  </a:ext>
                </a:extLst>
              </p:cNvPr>
              <p:cNvSpPr txBox="1"/>
              <p:nvPr/>
            </p:nvSpPr>
            <p:spPr>
              <a:xfrm>
                <a:off x="7721371" y="1829326"/>
                <a:ext cx="444746" cy="246221"/>
              </a:xfrm>
              <a:prstGeom prst="rect">
                <a:avLst/>
              </a:prstGeom>
              <a:noFill/>
            </p:spPr>
            <p:txBody>
              <a:bodyPr wrap="square" rtlCol="0">
                <a:spAutoFit/>
              </a:bodyPr>
              <a:lstStyle/>
              <a:p>
                <a:r>
                  <a:rPr lang="en-SE" sz="1000" dirty="0">
                    <a:latin typeface="Calibri" panose="020F0502020204030204" pitchFamily="34" charset="0"/>
                    <a:cs typeface="Calibri" panose="020F0502020204030204" pitchFamily="34" charset="0"/>
                  </a:rPr>
                  <a:t>2027</a:t>
                </a:r>
              </a:p>
            </p:txBody>
          </p:sp>
          <p:grpSp>
            <p:nvGrpSpPr>
              <p:cNvPr id="292" name="Group 291">
                <a:extLst>
                  <a:ext uri="{FF2B5EF4-FFF2-40B4-BE49-F238E27FC236}">
                    <a16:creationId xmlns:a16="http://schemas.microsoft.com/office/drawing/2014/main" id="{DA602966-A8EB-6F4E-BDAA-D041C4AAD49E}"/>
                  </a:ext>
                </a:extLst>
              </p:cNvPr>
              <p:cNvGrpSpPr/>
              <p:nvPr/>
            </p:nvGrpSpPr>
            <p:grpSpPr>
              <a:xfrm>
                <a:off x="7744756" y="1339320"/>
                <a:ext cx="398796" cy="516227"/>
                <a:chOff x="2313764" y="1076501"/>
                <a:chExt cx="398796" cy="516227"/>
              </a:xfrm>
            </p:grpSpPr>
            <p:sp>
              <p:nvSpPr>
                <p:cNvPr id="293" name="Rounded Rectangle 292">
                  <a:extLst>
                    <a:ext uri="{FF2B5EF4-FFF2-40B4-BE49-F238E27FC236}">
                      <a16:creationId xmlns:a16="http://schemas.microsoft.com/office/drawing/2014/main" id="{53B877B3-6EBF-3046-8BBE-7CCFE89F97BE}"/>
                    </a:ext>
                  </a:extLst>
                </p:cNvPr>
                <p:cNvSpPr/>
                <p:nvPr/>
              </p:nvSpPr>
              <p:spPr>
                <a:xfrm>
                  <a:off x="2313764" y="1076501"/>
                  <a:ext cx="398796" cy="516227"/>
                </a:xfrm>
                <a:prstGeom prst="roundRect">
                  <a:avLst>
                    <a:gd name="adj" fmla="val 5144"/>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800" dirty="0">
                    <a:solidFill>
                      <a:schemeClr val="bg1"/>
                    </a:solidFill>
                  </a:endParaRPr>
                </a:p>
              </p:txBody>
            </p:sp>
            <p:grpSp>
              <p:nvGrpSpPr>
                <p:cNvPr id="294" name="Group 293">
                  <a:extLst>
                    <a:ext uri="{FF2B5EF4-FFF2-40B4-BE49-F238E27FC236}">
                      <a16:creationId xmlns:a16="http://schemas.microsoft.com/office/drawing/2014/main" id="{22CE9013-3600-6A49-81F1-8D1CC0BC2C34}"/>
                    </a:ext>
                  </a:extLst>
                </p:cNvPr>
                <p:cNvGrpSpPr/>
                <p:nvPr/>
              </p:nvGrpSpPr>
              <p:grpSpPr>
                <a:xfrm>
                  <a:off x="2383640" y="1202394"/>
                  <a:ext cx="252650" cy="289087"/>
                  <a:chOff x="2790806" y="1435861"/>
                  <a:chExt cx="252650" cy="289087"/>
                </a:xfrm>
              </p:grpSpPr>
              <p:cxnSp>
                <p:nvCxnSpPr>
                  <p:cNvPr id="295" name="Straight Connector 294">
                    <a:extLst>
                      <a:ext uri="{FF2B5EF4-FFF2-40B4-BE49-F238E27FC236}">
                        <a16:creationId xmlns:a16="http://schemas.microsoft.com/office/drawing/2014/main" id="{CE043486-6364-4741-BCC7-25CE11284225}"/>
                      </a:ext>
                    </a:extLst>
                  </p:cNvPr>
                  <p:cNvCxnSpPr/>
                  <p:nvPr/>
                </p:nvCxnSpPr>
                <p:spPr>
                  <a:xfrm>
                    <a:off x="2790859" y="14358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1F023F52-7F88-5340-9940-14C2131CDAB7}"/>
                      </a:ext>
                    </a:extLst>
                  </p:cNvPr>
                  <p:cNvCxnSpPr/>
                  <p:nvPr/>
                </p:nvCxnSpPr>
                <p:spPr>
                  <a:xfrm>
                    <a:off x="2790859" y="14771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B7EB8FAF-B33F-8045-947E-B94054B95081}"/>
                      </a:ext>
                    </a:extLst>
                  </p:cNvPr>
                  <p:cNvCxnSpPr/>
                  <p:nvPr/>
                </p:nvCxnSpPr>
                <p:spPr>
                  <a:xfrm>
                    <a:off x="2790859" y="151841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823AF1A4-0930-184F-9F00-17C6730197F6}"/>
                      </a:ext>
                    </a:extLst>
                  </p:cNvPr>
                  <p:cNvCxnSpPr/>
                  <p:nvPr/>
                </p:nvCxnSpPr>
                <p:spPr>
                  <a:xfrm>
                    <a:off x="2790806" y="155968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89D7314F-7DFF-E14D-9574-3E1F3C907FE5}"/>
                      </a:ext>
                    </a:extLst>
                  </p:cNvPr>
                  <p:cNvCxnSpPr/>
                  <p:nvPr/>
                </p:nvCxnSpPr>
                <p:spPr>
                  <a:xfrm>
                    <a:off x="2790806" y="16009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DE9FD720-85D0-9F4B-A49C-2C32FCADB423}"/>
                      </a:ext>
                    </a:extLst>
                  </p:cNvPr>
                  <p:cNvCxnSpPr/>
                  <p:nvPr/>
                </p:nvCxnSpPr>
                <p:spPr>
                  <a:xfrm>
                    <a:off x="2790806" y="16422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0A25EEB6-9CB9-C94E-8BDE-1A3CE922B41A}"/>
                      </a:ext>
                    </a:extLst>
                  </p:cNvPr>
                  <p:cNvCxnSpPr/>
                  <p:nvPr/>
                </p:nvCxnSpPr>
                <p:spPr>
                  <a:xfrm>
                    <a:off x="2790806" y="1683673"/>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AB1DBA74-0A5B-124E-A928-0B8C95865F41}"/>
                      </a:ext>
                    </a:extLst>
                  </p:cNvPr>
                  <p:cNvCxnSpPr>
                    <a:cxnSpLocks/>
                  </p:cNvCxnSpPr>
                  <p:nvPr/>
                </p:nvCxnSpPr>
                <p:spPr>
                  <a:xfrm>
                    <a:off x="2954503" y="1724948"/>
                    <a:ext cx="889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18" name="Group 17">
              <a:extLst>
                <a:ext uri="{FF2B5EF4-FFF2-40B4-BE49-F238E27FC236}">
                  <a16:creationId xmlns:a16="http://schemas.microsoft.com/office/drawing/2014/main" id="{A23BDE5B-7A6C-CA4B-94D1-D16AE602F7C8}"/>
                </a:ext>
              </a:extLst>
            </p:cNvPr>
            <p:cNvGrpSpPr/>
            <p:nvPr/>
          </p:nvGrpSpPr>
          <p:grpSpPr>
            <a:xfrm>
              <a:off x="8573965" y="1447764"/>
              <a:ext cx="444746" cy="736227"/>
              <a:chOff x="8553820" y="1309128"/>
              <a:chExt cx="444746" cy="736227"/>
            </a:xfrm>
          </p:grpSpPr>
          <p:sp>
            <p:nvSpPr>
              <p:cNvPr id="304" name="TextBox 303">
                <a:extLst>
                  <a:ext uri="{FF2B5EF4-FFF2-40B4-BE49-F238E27FC236}">
                    <a16:creationId xmlns:a16="http://schemas.microsoft.com/office/drawing/2014/main" id="{17048505-CC3F-C541-851D-8B511B588B43}"/>
                  </a:ext>
                </a:extLst>
              </p:cNvPr>
              <p:cNvSpPr txBox="1"/>
              <p:nvPr/>
            </p:nvSpPr>
            <p:spPr>
              <a:xfrm>
                <a:off x="8553820" y="1799134"/>
                <a:ext cx="444746" cy="246221"/>
              </a:xfrm>
              <a:prstGeom prst="rect">
                <a:avLst/>
              </a:prstGeom>
              <a:noFill/>
            </p:spPr>
            <p:txBody>
              <a:bodyPr wrap="square" rtlCol="0">
                <a:spAutoFit/>
              </a:bodyPr>
              <a:lstStyle/>
              <a:p>
                <a:r>
                  <a:rPr lang="en-SE" sz="1000" dirty="0">
                    <a:latin typeface="Calibri" panose="020F0502020204030204" pitchFamily="34" charset="0"/>
                    <a:cs typeface="Calibri" panose="020F0502020204030204" pitchFamily="34" charset="0"/>
                  </a:rPr>
                  <a:t>2028</a:t>
                </a:r>
              </a:p>
            </p:txBody>
          </p:sp>
          <p:grpSp>
            <p:nvGrpSpPr>
              <p:cNvPr id="305" name="Group 304">
                <a:extLst>
                  <a:ext uri="{FF2B5EF4-FFF2-40B4-BE49-F238E27FC236}">
                    <a16:creationId xmlns:a16="http://schemas.microsoft.com/office/drawing/2014/main" id="{5FEF5925-1DE2-CA4F-8A0A-E46899A6B614}"/>
                  </a:ext>
                </a:extLst>
              </p:cNvPr>
              <p:cNvGrpSpPr/>
              <p:nvPr/>
            </p:nvGrpSpPr>
            <p:grpSpPr>
              <a:xfrm>
                <a:off x="8577205" y="1309128"/>
                <a:ext cx="398796" cy="516227"/>
                <a:chOff x="2313764" y="1076501"/>
                <a:chExt cx="398796" cy="516227"/>
              </a:xfrm>
            </p:grpSpPr>
            <p:sp>
              <p:nvSpPr>
                <p:cNvPr id="306" name="Rounded Rectangle 305">
                  <a:extLst>
                    <a:ext uri="{FF2B5EF4-FFF2-40B4-BE49-F238E27FC236}">
                      <a16:creationId xmlns:a16="http://schemas.microsoft.com/office/drawing/2014/main" id="{EE4C5CD5-CF16-1F4D-A2EF-3F66431FA556}"/>
                    </a:ext>
                  </a:extLst>
                </p:cNvPr>
                <p:cNvSpPr/>
                <p:nvPr/>
              </p:nvSpPr>
              <p:spPr>
                <a:xfrm>
                  <a:off x="2313764" y="1076501"/>
                  <a:ext cx="398796" cy="516227"/>
                </a:xfrm>
                <a:prstGeom prst="roundRect">
                  <a:avLst>
                    <a:gd name="adj" fmla="val 5144"/>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800" dirty="0">
                    <a:solidFill>
                      <a:schemeClr val="bg1"/>
                    </a:solidFill>
                  </a:endParaRPr>
                </a:p>
              </p:txBody>
            </p:sp>
            <p:grpSp>
              <p:nvGrpSpPr>
                <p:cNvPr id="307" name="Group 306">
                  <a:extLst>
                    <a:ext uri="{FF2B5EF4-FFF2-40B4-BE49-F238E27FC236}">
                      <a16:creationId xmlns:a16="http://schemas.microsoft.com/office/drawing/2014/main" id="{54A31B50-062A-CB48-AD64-C423DA0C117A}"/>
                    </a:ext>
                  </a:extLst>
                </p:cNvPr>
                <p:cNvGrpSpPr/>
                <p:nvPr/>
              </p:nvGrpSpPr>
              <p:grpSpPr>
                <a:xfrm>
                  <a:off x="2383640" y="1202394"/>
                  <a:ext cx="252650" cy="289087"/>
                  <a:chOff x="2790806" y="1435861"/>
                  <a:chExt cx="252650" cy="289087"/>
                </a:xfrm>
              </p:grpSpPr>
              <p:cxnSp>
                <p:nvCxnSpPr>
                  <p:cNvPr id="312" name="Straight Connector 311">
                    <a:extLst>
                      <a:ext uri="{FF2B5EF4-FFF2-40B4-BE49-F238E27FC236}">
                        <a16:creationId xmlns:a16="http://schemas.microsoft.com/office/drawing/2014/main" id="{4B5B2D22-9CC3-B043-84C5-7C3BA7323EA2}"/>
                      </a:ext>
                    </a:extLst>
                  </p:cNvPr>
                  <p:cNvCxnSpPr/>
                  <p:nvPr/>
                </p:nvCxnSpPr>
                <p:spPr>
                  <a:xfrm>
                    <a:off x="2790859" y="14358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881FE932-5DEF-6E4B-8A1F-4CC551557969}"/>
                      </a:ext>
                    </a:extLst>
                  </p:cNvPr>
                  <p:cNvCxnSpPr/>
                  <p:nvPr/>
                </p:nvCxnSpPr>
                <p:spPr>
                  <a:xfrm>
                    <a:off x="2790859" y="14771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FFBFA5E0-56AE-E14F-B527-B4B859BB7C0E}"/>
                      </a:ext>
                    </a:extLst>
                  </p:cNvPr>
                  <p:cNvCxnSpPr/>
                  <p:nvPr/>
                </p:nvCxnSpPr>
                <p:spPr>
                  <a:xfrm>
                    <a:off x="2790859" y="151841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E5C2C746-F02A-8F46-8EC4-EBC07BC4309B}"/>
                      </a:ext>
                    </a:extLst>
                  </p:cNvPr>
                  <p:cNvCxnSpPr/>
                  <p:nvPr/>
                </p:nvCxnSpPr>
                <p:spPr>
                  <a:xfrm>
                    <a:off x="2790806" y="155968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2D4EF804-9D3A-3F41-B3B6-CA7A3AA80200}"/>
                      </a:ext>
                    </a:extLst>
                  </p:cNvPr>
                  <p:cNvCxnSpPr/>
                  <p:nvPr/>
                </p:nvCxnSpPr>
                <p:spPr>
                  <a:xfrm>
                    <a:off x="2790806" y="16009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46AF5934-FDA7-B640-B18F-1A85FDA6DD8C}"/>
                      </a:ext>
                    </a:extLst>
                  </p:cNvPr>
                  <p:cNvCxnSpPr/>
                  <p:nvPr/>
                </p:nvCxnSpPr>
                <p:spPr>
                  <a:xfrm>
                    <a:off x="2790806" y="16422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02C10789-2E39-0445-B495-37D95FDDB15A}"/>
                      </a:ext>
                    </a:extLst>
                  </p:cNvPr>
                  <p:cNvCxnSpPr/>
                  <p:nvPr/>
                </p:nvCxnSpPr>
                <p:spPr>
                  <a:xfrm>
                    <a:off x="2790806" y="1683673"/>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4E369C6F-3612-B248-A71E-5DA61C70A4F9}"/>
                      </a:ext>
                    </a:extLst>
                  </p:cNvPr>
                  <p:cNvCxnSpPr>
                    <a:cxnSpLocks/>
                  </p:cNvCxnSpPr>
                  <p:nvPr/>
                </p:nvCxnSpPr>
                <p:spPr>
                  <a:xfrm>
                    <a:off x="2954503" y="1724948"/>
                    <a:ext cx="889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20" name="Group 19">
              <a:extLst>
                <a:ext uri="{FF2B5EF4-FFF2-40B4-BE49-F238E27FC236}">
                  <a16:creationId xmlns:a16="http://schemas.microsoft.com/office/drawing/2014/main" id="{F27F44A9-7537-EA4C-A37C-01A7B68CFC8F}"/>
                </a:ext>
              </a:extLst>
            </p:cNvPr>
            <p:cNvGrpSpPr/>
            <p:nvPr/>
          </p:nvGrpSpPr>
          <p:grpSpPr>
            <a:xfrm>
              <a:off x="9408188" y="1448041"/>
              <a:ext cx="444746" cy="736227"/>
              <a:chOff x="9370248" y="1094524"/>
              <a:chExt cx="444746" cy="736227"/>
            </a:xfrm>
          </p:grpSpPr>
          <p:sp>
            <p:nvSpPr>
              <p:cNvPr id="373" name="TextBox 372">
                <a:extLst>
                  <a:ext uri="{FF2B5EF4-FFF2-40B4-BE49-F238E27FC236}">
                    <a16:creationId xmlns:a16="http://schemas.microsoft.com/office/drawing/2014/main" id="{F96F3B35-3DE2-D040-8155-2D8258B948CB}"/>
                  </a:ext>
                </a:extLst>
              </p:cNvPr>
              <p:cNvSpPr txBox="1"/>
              <p:nvPr/>
            </p:nvSpPr>
            <p:spPr>
              <a:xfrm>
                <a:off x="9370248" y="1584530"/>
                <a:ext cx="444746" cy="246221"/>
              </a:xfrm>
              <a:prstGeom prst="rect">
                <a:avLst/>
              </a:prstGeom>
              <a:noFill/>
            </p:spPr>
            <p:txBody>
              <a:bodyPr wrap="square" rtlCol="0">
                <a:spAutoFit/>
              </a:bodyPr>
              <a:lstStyle/>
              <a:p>
                <a:r>
                  <a:rPr lang="en-SE" sz="1000" dirty="0">
                    <a:latin typeface="Calibri" panose="020F0502020204030204" pitchFamily="34" charset="0"/>
                    <a:cs typeface="Calibri" panose="020F0502020204030204" pitchFamily="34" charset="0"/>
                  </a:rPr>
                  <a:t>2029</a:t>
                </a:r>
              </a:p>
            </p:txBody>
          </p:sp>
          <p:grpSp>
            <p:nvGrpSpPr>
              <p:cNvPr id="374" name="Group 373">
                <a:extLst>
                  <a:ext uri="{FF2B5EF4-FFF2-40B4-BE49-F238E27FC236}">
                    <a16:creationId xmlns:a16="http://schemas.microsoft.com/office/drawing/2014/main" id="{960EFAFC-4D37-9A47-B0E2-497F69DA64F7}"/>
                  </a:ext>
                </a:extLst>
              </p:cNvPr>
              <p:cNvGrpSpPr/>
              <p:nvPr/>
            </p:nvGrpSpPr>
            <p:grpSpPr>
              <a:xfrm>
                <a:off x="9393633" y="1094524"/>
                <a:ext cx="398796" cy="516227"/>
                <a:chOff x="2313764" y="1076501"/>
                <a:chExt cx="398796" cy="516227"/>
              </a:xfrm>
            </p:grpSpPr>
            <p:sp>
              <p:nvSpPr>
                <p:cNvPr id="375" name="Rounded Rectangle 374">
                  <a:extLst>
                    <a:ext uri="{FF2B5EF4-FFF2-40B4-BE49-F238E27FC236}">
                      <a16:creationId xmlns:a16="http://schemas.microsoft.com/office/drawing/2014/main" id="{44A725D1-3B5B-FE4F-944A-AE2A5A092839}"/>
                    </a:ext>
                  </a:extLst>
                </p:cNvPr>
                <p:cNvSpPr/>
                <p:nvPr/>
              </p:nvSpPr>
              <p:spPr>
                <a:xfrm>
                  <a:off x="2313764" y="1076501"/>
                  <a:ext cx="398796" cy="516227"/>
                </a:xfrm>
                <a:prstGeom prst="roundRect">
                  <a:avLst>
                    <a:gd name="adj" fmla="val 5144"/>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800" dirty="0">
                    <a:solidFill>
                      <a:schemeClr val="bg1"/>
                    </a:solidFill>
                  </a:endParaRPr>
                </a:p>
              </p:txBody>
            </p:sp>
            <p:grpSp>
              <p:nvGrpSpPr>
                <p:cNvPr id="376" name="Group 375">
                  <a:extLst>
                    <a:ext uri="{FF2B5EF4-FFF2-40B4-BE49-F238E27FC236}">
                      <a16:creationId xmlns:a16="http://schemas.microsoft.com/office/drawing/2014/main" id="{2D17F6B5-0275-FF42-BA5A-818E45664D60}"/>
                    </a:ext>
                  </a:extLst>
                </p:cNvPr>
                <p:cNvGrpSpPr/>
                <p:nvPr/>
              </p:nvGrpSpPr>
              <p:grpSpPr>
                <a:xfrm>
                  <a:off x="2383640" y="1202394"/>
                  <a:ext cx="252650" cy="289087"/>
                  <a:chOff x="2790806" y="1435861"/>
                  <a:chExt cx="252650" cy="289087"/>
                </a:xfrm>
              </p:grpSpPr>
              <p:cxnSp>
                <p:nvCxnSpPr>
                  <p:cNvPr id="377" name="Straight Connector 376">
                    <a:extLst>
                      <a:ext uri="{FF2B5EF4-FFF2-40B4-BE49-F238E27FC236}">
                        <a16:creationId xmlns:a16="http://schemas.microsoft.com/office/drawing/2014/main" id="{F9C227D4-CD06-0249-AFC2-1E64426C0932}"/>
                      </a:ext>
                    </a:extLst>
                  </p:cNvPr>
                  <p:cNvCxnSpPr/>
                  <p:nvPr/>
                </p:nvCxnSpPr>
                <p:spPr>
                  <a:xfrm>
                    <a:off x="2790859" y="14358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4806AA2B-3A84-3943-8145-DAF08AF891B8}"/>
                      </a:ext>
                    </a:extLst>
                  </p:cNvPr>
                  <p:cNvCxnSpPr/>
                  <p:nvPr/>
                </p:nvCxnSpPr>
                <p:spPr>
                  <a:xfrm>
                    <a:off x="2790859" y="14771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341706FA-63E5-5542-93F7-32D38C42CA9B}"/>
                      </a:ext>
                    </a:extLst>
                  </p:cNvPr>
                  <p:cNvCxnSpPr/>
                  <p:nvPr/>
                </p:nvCxnSpPr>
                <p:spPr>
                  <a:xfrm>
                    <a:off x="2790859" y="151841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FAB0C73D-3881-174D-B0EF-CE715E3F566A}"/>
                      </a:ext>
                    </a:extLst>
                  </p:cNvPr>
                  <p:cNvCxnSpPr/>
                  <p:nvPr/>
                </p:nvCxnSpPr>
                <p:spPr>
                  <a:xfrm>
                    <a:off x="2790806" y="155968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44AFB10F-BD6F-1B4C-AFD3-D647BE6831BE}"/>
                      </a:ext>
                    </a:extLst>
                  </p:cNvPr>
                  <p:cNvCxnSpPr/>
                  <p:nvPr/>
                </p:nvCxnSpPr>
                <p:spPr>
                  <a:xfrm>
                    <a:off x="2790806" y="16009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89267A5C-4C10-E845-A7F3-EA7A0A256C76}"/>
                      </a:ext>
                    </a:extLst>
                  </p:cNvPr>
                  <p:cNvCxnSpPr/>
                  <p:nvPr/>
                </p:nvCxnSpPr>
                <p:spPr>
                  <a:xfrm>
                    <a:off x="2790806" y="16422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61196EA8-F599-B54D-975A-B62346175E3D}"/>
                      </a:ext>
                    </a:extLst>
                  </p:cNvPr>
                  <p:cNvCxnSpPr/>
                  <p:nvPr/>
                </p:nvCxnSpPr>
                <p:spPr>
                  <a:xfrm>
                    <a:off x="2790806" y="1683673"/>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E8D15BC4-1A84-F740-B186-E34D10B40186}"/>
                      </a:ext>
                    </a:extLst>
                  </p:cNvPr>
                  <p:cNvCxnSpPr>
                    <a:cxnSpLocks/>
                  </p:cNvCxnSpPr>
                  <p:nvPr/>
                </p:nvCxnSpPr>
                <p:spPr>
                  <a:xfrm>
                    <a:off x="2954503" y="1724948"/>
                    <a:ext cx="889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sp>
        <p:nvSpPr>
          <p:cNvPr id="386" name="Oval 385">
            <a:extLst>
              <a:ext uri="{FF2B5EF4-FFF2-40B4-BE49-F238E27FC236}">
                <a16:creationId xmlns:a16="http://schemas.microsoft.com/office/drawing/2014/main" id="{7251E39D-4B7F-CC4A-A1AF-3E6F737FEF53}"/>
              </a:ext>
            </a:extLst>
          </p:cNvPr>
          <p:cNvSpPr/>
          <p:nvPr/>
        </p:nvSpPr>
        <p:spPr>
          <a:xfrm rot="10800000" flipH="1">
            <a:off x="7359933" y="2875848"/>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87" name="Oval 386">
            <a:extLst>
              <a:ext uri="{FF2B5EF4-FFF2-40B4-BE49-F238E27FC236}">
                <a16:creationId xmlns:a16="http://schemas.microsoft.com/office/drawing/2014/main" id="{1D85FE35-6AA0-5146-AFD7-A433F2B5306C}"/>
              </a:ext>
            </a:extLst>
          </p:cNvPr>
          <p:cNvSpPr/>
          <p:nvPr/>
        </p:nvSpPr>
        <p:spPr>
          <a:xfrm rot="10800000" flipH="1">
            <a:off x="7891092" y="2801889"/>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89" name="Oval 388">
            <a:extLst>
              <a:ext uri="{FF2B5EF4-FFF2-40B4-BE49-F238E27FC236}">
                <a16:creationId xmlns:a16="http://schemas.microsoft.com/office/drawing/2014/main" id="{3908BCF0-3840-DB48-B4BC-1DF9A7776D32}"/>
              </a:ext>
            </a:extLst>
          </p:cNvPr>
          <p:cNvSpPr/>
          <p:nvPr/>
        </p:nvSpPr>
        <p:spPr>
          <a:xfrm rot="10800000" flipH="1">
            <a:off x="8012116" y="2559841"/>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90" name="Oval 389">
            <a:extLst>
              <a:ext uri="{FF2B5EF4-FFF2-40B4-BE49-F238E27FC236}">
                <a16:creationId xmlns:a16="http://schemas.microsoft.com/office/drawing/2014/main" id="{13A3AA55-3BAC-F247-ACB5-1C7BF56FE1B3}"/>
              </a:ext>
            </a:extLst>
          </p:cNvPr>
          <p:cNvSpPr/>
          <p:nvPr/>
        </p:nvSpPr>
        <p:spPr>
          <a:xfrm rot="10800000" flipH="1">
            <a:off x="7119211" y="2704327"/>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83" name="TextBox 78">
            <a:extLst>
              <a:ext uri="{FF2B5EF4-FFF2-40B4-BE49-F238E27FC236}">
                <a16:creationId xmlns:a16="http://schemas.microsoft.com/office/drawing/2014/main" id="{F0BB7D2B-75D5-9A4A-9BAF-EB475AAC7026}"/>
              </a:ext>
            </a:extLst>
          </p:cNvPr>
          <p:cNvSpPr txBox="1"/>
          <p:nvPr/>
        </p:nvSpPr>
        <p:spPr>
          <a:xfrm>
            <a:off x="495223" y="306233"/>
            <a:ext cx="7911380" cy="646331"/>
          </a:xfrm>
          <a:prstGeom prst="rect">
            <a:avLst/>
          </a:prstGeom>
          <a:noFill/>
        </p:spPr>
        <p:txBody>
          <a:bodyPr wrap="square" rtlCol="0">
            <a:spAutoFit/>
          </a:bodyPr>
          <a:lstStyle/>
          <a:p>
            <a:r>
              <a:rPr lang="sv-SE" sz="3600" dirty="0"/>
              <a:t>Klimatkontraktet fram till 2030</a:t>
            </a:r>
            <a:endParaRPr lang="en-SE" sz="3600" dirty="0"/>
          </a:p>
        </p:txBody>
      </p:sp>
      <p:cxnSp>
        <p:nvCxnSpPr>
          <p:cNvPr id="22" name="Rak pil 21">
            <a:extLst>
              <a:ext uri="{FF2B5EF4-FFF2-40B4-BE49-F238E27FC236}">
                <a16:creationId xmlns:a16="http://schemas.microsoft.com/office/drawing/2014/main" id="{F3BDFB91-010F-524A-9DC2-043D3BCDB29D}"/>
              </a:ext>
            </a:extLst>
          </p:cNvPr>
          <p:cNvCxnSpPr/>
          <p:nvPr/>
        </p:nvCxnSpPr>
        <p:spPr>
          <a:xfrm>
            <a:off x="2363279" y="1694329"/>
            <a:ext cx="307436" cy="0"/>
          </a:xfrm>
          <a:prstGeom prst="straightConnector1">
            <a:avLst/>
          </a:prstGeom>
          <a:ln w="41275" cap="rnd">
            <a:solidFill>
              <a:schemeClr val="accent1">
                <a:alpha val="40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96" name="Rak pil 295">
            <a:extLst>
              <a:ext uri="{FF2B5EF4-FFF2-40B4-BE49-F238E27FC236}">
                <a16:creationId xmlns:a16="http://schemas.microsoft.com/office/drawing/2014/main" id="{A2DCFB99-AEA9-694A-A7E5-69F4E2D300A9}"/>
              </a:ext>
            </a:extLst>
          </p:cNvPr>
          <p:cNvCxnSpPr/>
          <p:nvPr/>
        </p:nvCxnSpPr>
        <p:spPr>
          <a:xfrm>
            <a:off x="3215330" y="1694329"/>
            <a:ext cx="307436" cy="0"/>
          </a:xfrm>
          <a:prstGeom prst="straightConnector1">
            <a:avLst/>
          </a:prstGeom>
          <a:ln w="41275" cap="rnd">
            <a:solidFill>
              <a:schemeClr val="accent1">
                <a:alpha val="40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318" name="Rak pil 317">
            <a:extLst>
              <a:ext uri="{FF2B5EF4-FFF2-40B4-BE49-F238E27FC236}">
                <a16:creationId xmlns:a16="http://schemas.microsoft.com/office/drawing/2014/main" id="{E1379DE9-48E0-D74F-9D47-E6A011F63633}"/>
              </a:ext>
            </a:extLst>
          </p:cNvPr>
          <p:cNvCxnSpPr/>
          <p:nvPr/>
        </p:nvCxnSpPr>
        <p:spPr>
          <a:xfrm>
            <a:off x="4094721" y="1684826"/>
            <a:ext cx="307436" cy="0"/>
          </a:xfrm>
          <a:prstGeom prst="straightConnector1">
            <a:avLst/>
          </a:prstGeom>
          <a:ln w="41275" cap="rnd">
            <a:solidFill>
              <a:schemeClr val="accent1">
                <a:alpha val="40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319" name="Rak pil 318">
            <a:extLst>
              <a:ext uri="{FF2B5EF4-FFF2-40B4-BE49-F238E27FC236}">
                <a16:creationId xmlns:a16="http://schemas.microsoft.com/office/drawing/2014/main" id="{0A0AF3C1-B5BE-384F-BB2B-FE9CCAAB10E1}"/>
              </a:ext>
            </a:extLst>
          </p:cNvPr>
          <p:cNvCxnSpPr/>
          <p:nvPr/>
        </p:nvCxnSpPr>
        <p:spPr>
          <a:xfrm>
            <a:off x="4908921" y="1684826"/>
            <a:ext cx="307436" cy="0"/>
          </a:xfrm>
          <a:prstGeom prst="straightConnector1">
            <a:avLst/>
          </a:prstGeom>
          <a:ln w="41275" cap="rnd">
            <a:solidFill>
              <a:schemeClr val="accent1">
                <a:alpha val="40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320" name="Rak pil 319">
            <a:extLst>
              <a:ext uri="{FF2B5EF4-FFF2-40B4-BE49-F238E27FC236}">
                <a16:creationId xmlns:a16="http://schemas.microsoft.com/office/drawing/2014/main" id="{7355D052-0C24-504A-9A82-353846E3969B}"/>
              </a:ext>
            </a:extLst>
          </p:cNvPr>
          <p:cNvCxnSpPr/>
          <p:nvPr/>
        </p:nvCxnSpPr>
        <p:spPr>
          <a:xfrm>
            <a:off x="5734363" y="1684826"/>
            <a:ext cx="307436" cy="0"/>
          </a:xfrm>
          <a:prstGeom prst="straightConnector1">
            <a:avLst/>
          </a:prstGeom>
          <a:ln w="41275" cap="rnd">
            <a:solidFill>
              <a:schemeClr val="accent1">
                <a:alpha val="40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321" name="Rak pil 320">
            <a:extLst>
              <a:ext uri="{FF2B5EF4-FFF2-40B4-BE49-F238E27FC236}">
                <a16:creationId xmlns:a16="http://schemas.microsoft.com/office/drawing/2014/main" id="{A9F49F5E-FDA9-5546-A066-FBA45B2081B3}"/>
              </a:ext>
            </a:extLst>
          </p:cNvPr>
          <p:cNvCxnSpPr/>
          <p:nvPr/>
        </p:nvCxnSpPr>
        <p:spPr>
          <a:xfrm>
            <a:off x="6564548" y="1684467"/>
            <a:ext cx="307436" cy="0"/>
          </a:xfrm>
          <a:prstGeom prst="straightConnector1">
            <a:avLst/>
          </a:prstGeom>
          <a:ln w="41275" cap="rnd">
            <a:solidFill>
              <a:schemeClr val="accent1">
                <a:alpha val="40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322" name="Rak pil 321">
            <a:extLst>
              <a:ext uri="{FF2B5EF4-FFF2-40B4-BE49-F238E27FC236}">
                <a16:creationId xmlns:a16="http://schemas.microsoft.com/office/drawing/2014/main" id="{6E1489AE-7A1E-BB49-9001-06C5911BBA6A}"/>
              </a:ext>
            </a:extLst>
          </p:cNvPr>
          <p:cNvCxnSpPr/>
          <p:nvPr/>
        </p:nvCxnSpPr>
        <p:spPr>
          <a:xfrm>
            <a:off x="7415908" y="1703114"/>
            <a:ext cx="307436" cy="0"/>
          </a:xfrm>
          <a:prstGeom prst="straightConnector1">
            <a:avLst/>
          </a:prstGeom>
          <a:ln w="41275" cap="rnd">
            <a:solidFill>
              <a:schemeClr val="accent1">
                <a:alpha val="40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323" name="Rak pil 322">
            <a:extLst>
              <a:ext uri="{FF2B5EF4-FFF2-40B4-BE49-F238E27FC236}">
                <a16:creationId xmlns:a16="http://schemas.microsoft.com/office/drawing/2014/main" id="{34ED4554-0F62-4648-8BE1-7C4ED5502909}"/>
              </a:ext>
            </a:extLst>
          </p:cNvPr>
          <p:cNvCxnSpPr/>
          <p:nvPr/>
        </p:nvCxnSpPr>
        <p:spPr>
          <a:xfrm>
            <a:off x="8259088" y="1711899"/>
            <a:ext cx="307436" cy="0"/>
          </a:xfrm>
          <a:prstGeom prst="straightConnector1">
            <a:avLst/>
          </a:prstGeom>
          <a:ln w="41275" cap="rnd">
            <a:solidFill>
              <a:schemeClr val="accent1">
                <a:alpha val="40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324" name="Rak pil 323">
            <a:extLst>
              <a:ext uri="{FF2B5EF4-FFF2-40B4-BE49-F238E27FC236}">
                <a16:creationId xmlns:a16="http://schemas.microsoft.com/office/drawing/2014/main" id="{0C9CCA1F-636E-3E4F-8888-22EB383206AE}"/>
              </a:ext>
            </a:extLst>
          </p:cNvPr>
          <p:cNvCxnSpPr/>
          <p:nvPr/>
        </p:nvCxnSpPr>
        <p:spPr>
          <a:xfrm>
            <a:off x="9077963" y="1711540"/>
            <a:ext cx="307436" cy="0"/>
          </a:xfrm>
          <a:prstGeom prst="straightConnector1">
            <a:avLst/>
          </a:prstGeom>
          <a:ln w="41275" cap="rnd">
            <a:solidFill>
              <a:schemeClr val="accent1">
                <a:alpha val="40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325" name="Rak pil 324">
            <a:extLst>
              <a:ext uri="{FF2B5EF4-FFF2-40B4-BE49-F238E27FC236}">
                <a16:creationId xmlns:a16="http://schemas.microsoft.com/office/drawing/2014/main" id="{BB04A81D-1152-404D-A0AE-D68C96280BF8}"/>
              </a:ext>
            </a:extLst>
          </p:cNvPr>
          <p:cNvCxnSpPr>
            <a:cxnSpLocks/>
          </p:cNvCxnSpPr>
          <p:nvPr/>
        </p:nvCxnSpPr>
        <p:spPr>
          <a:xfrm flipV="1">
            <a:off x="9898916" y="1692892"/>
            <a:ext cx="442947" cy="1"/>
          </a:xfrm>
          <a:prstGeom prst="straightConnector1">
            <a:avLst/>
          </a:prstGeom>
          <a:ln w="41275" cap="rnd">
            <a:solidFill>
              <a:schemeClr val="accent1">
                <a:alpha val="40000"/>
              </a:schemeClr>
            </a:solidFill>
            <a:round/>
            <a:tailEnd type="triangle"/>
          </a:ln>
        </p:spPr>
        <p:style>
          <a:lnRef idx="1">
            <a:schemeClr val="accent1"/>
          </a:lnRef>
          <a:fillRef idx="0">
            <a:schemeClr val="accent1"/>
          </a:fillRef>
          <a:effectRef idx="0">
            <a:schemeClr val="accent1"/>
          </a:effectRef>
          <a:fontRef idx="minor">
            <a:schemeClr val="tx1"/>
          </a:fontRef>
        </p:style>
      </p:cxnSp>
      <p:sp>
        <p:nvSpPr>
          <p:cNvPr id="38" name="Rektangel 37">
            <a:extLst>
              <a:ext uri="{FF2B5EF4-FFF2-40B4-BE49-F238E27FC236}">
                <a16:creationId xmlns:a16="http://schemas.microsoft.com/office/drawing/2014/main" id="{631D0133-5325-6F40-98AE-75A58999575B}"/>
              </a:ext>
            </a:extLst>
          </p:cNvPr>
          <p:cNvSpPr/>
          <p:nvPr/>
        </p:nvSpPr>
        <p:spPr>
          <a:xfrm>
            <a:off x="10465643" y="1"/>
            <a:ext cx="17554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88000" tIns="1368000" rtlCol="0" anchor="t" anchorCtr="0"/>
          <a:lstStyle/>
          <a:p>
            <a:r>
              <a:rPr lang="en-SE" sz="2000" b="1">
                <a:solidFill>
                  <a:schemeClr val="bg1"/>
                </a:solidFill>
              </a:rPr>
              <a:t>MISSION</a:t>
            </a:r>
          </a:p>
          <a:p>
            <a:r>
              <a:rPr lang="en-SE" sz="2000" b="1">
                <a:solidFill>
                  <a:schemeClr val="bg1"/>
                </a:solidFill>
              </a:rPr>
              <a:t>2030</a:t>
            </a:r>
            <a:r>
              <a:rPr lang="sv-SE" sz="2000" b="1" dirty="0">
                <a:solidFill>
                  <a:schemeClr val="bg1"/>
                </a:solidFill>
              </a:rPr>
              <a:t>:</a:t>
            </a:r>
          </a:p>
          <a:p>
            <a:r>
              <a:rPr lang="sv-SE" sz="2000" b="1" dirty="0">
                <a:solidFill>
                  <a:schemeClr val="bg1"/>
                </a:solidFill>
              </a:rPr>
              <a:t>Klimat-neutrala</a:t>
            </a:r>
          </a:p>
          <a:p>
            <a:r>
              <a:rPr lang="sv-SE" sz="2000" b="1" dirty="0">
                <a:solidFill>
                  <a:schemeClr val="bg1"/>
                </a:solidFill>
              </a:rPr>
              <a:t>och</a:t>
            </a:r>
          </a:p>
          <a:p>
            <a:r>
              <a:rPr lang="sv-SE" sz="2000" b="1" dirty="0">
                <a:solidFill>
                  <a:schemeClr val="bg1"/>
                </a:solidFill>
              </a:rPr>
              <a:t>hållbara städer</a:t>
            </a:r>
          </a:p>
        </p:txBody>
      </p:sp>
    </p:spTree>
    <p:extLst>
      <p:ext uri="{BB962C8B-B14F-4D97-AF65-F5344CB8AC3E}">
        <p14:creationId xmlns:p14="http://schemas.microsoft.com/office/powerpoint/2010/main" val="746450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D9A51-4395-6B4A-AF91-84D246C9A8B4}"/>
              </a:ext>
            </a:extLst>
          </p:cNvPr>
          <p:cNvSpPr>
            <a:spLocks noGrp="1"/>
          </p:cNvSpPr>
          <p:nvPr>
            <p:ph type="title"/>
          </p:nvPr>
        </p:nvSpPr>
        <p:spPr/>
        <p:txBody>
          <a:bodyPr/>
          <a:lstStyle/>
          <a:p>
            <a:r>
              <a:rPr lang="en-SE"/>
              <a:t>Från Sverige till EU</a:t>
            </a:r>
          </a:p>
        </p:txBody>
      </p:sp>
      <p:sp>
        <p:nvSpPr>
          <p:cNvPr id="3" name="Content Placeholder 2">
            <a:extLst>
              <a:ext uri="{FF2B5EF4-FFF2-40B4-BE49-F238E27FC236}">
                <a16:creationId xmlns:a16="http://schemas.microsoft.com/office/drawing/2014/main" id="{E762DC9C-9282-8148-967B-61C59BFD1BB5}"/>
              </a:ext>
            </a:extLst>
          </p:cNvPr>
          <p:cNvSpPr>
            <a:spLocks noGrp="1"/>
          </p:cNvSpPr>
          <p:nvPr>
            <p:ph sz="half" idx="1"/>
          </p:nvPr>
        </p:nvSpPr>
        <p:spPr>
          <a:xfrm>
            <a:off x="636936" y="2029680"/>
            <a:ext cx="5020774" cy="2551285"/>
          </a:xfrm>
        </p:spPr>
        <p:txBody>
          <a:bodyPr/>
          <a:lstStyle/>
          <a:p>
            <a:pPr marL="0" indent="0">
              <a:spcBef>
                <a:spcPts val="0"/>
              </a:spcBef>
              <a:buNone/>
            </a:pPr>
            <a:r>
              <a:rPr lang="en-SE" sz="2000"/>
              <a:t>Från svenska Klimatneutrala städer 2030 och Klimatkontrakt 2030 till EU:s mission om </a:t>
            </a:r>
            <a:br>
              <a:rPr lang="en-SE" sz="2000"/>
            </a:br>
            <a:r>
              <a:rPr lang="en-SE" sz="2000"/>
              <a:t>“100 climate neutral cities – by and for citizens” </a:t>
            </a:r>
            <a:br>
              <a:rPr lang="en-SE" sz="2000"/>
            </a:br>
            <a:r>
              <a:rPr lang="en-SE" sz="2000"/>
              <a:t>och ett Climate City Contract</a:t>
            </a:r>
          </a:p>
          <a:p>
            <a:pPr marL="0" indent="0">
              <a:spcBef>
                <a:spcPts val="0"/>
              </a:spcBef>
              <a:buNone/>
            </a:pPr>
            <a:endParaRPr lang="en-SE" sz="1800" i="1"/>
          </a:p>
          <a:p>
            <a:pPr marL="0" indent="0">
              <a:spcBef>
                <a:spcPts val="0"/>
              </a:spcBef>
              <a:buNone/>
            </a:pPr>
            <a:r>
              <a:rPr lang="en-SE" b="1">
                <a:solidFill>
                  <a:schemeClr val="accent4"/>
                </a:solidFill>
              </a:rPr>
              <a:t>Vi inspireras av – och inspirerar – EU och städer i Europa – och globalt</a:t>
            </a:r>
          </a:p>
        </p:txBody>
      </p:sp>
      <p:pic>
        <p:nvPicPr>
          <p:cNvPr id="14" name="Picture Placeholder 13" descr="A picture containing tree, flock, plant&#10;&#10;Description automatically generated">
            <a:extLst>
              <a:ext uri="{FF2B5EF4-FFF2-40B4-BE49-F238E27FC236}">
                <a16:creationId xmlns:a16="http://schemas.microsoft.com/office/drawing/2014/main" id="{B83F78A0-D62E-3C47-9529-DAAD9E906F4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1565" t="-9741" r="19734" b="-10921"/>
          <a:stretch/>
        </p:blipFill>
        <p:spPr>
          <a:xfrm>
            <a:off x="6096000" y="0"/>
            <a:ext cx="6096000" cy="6858000"/>
          </a:xfrm>
          <a:solidFill>
            <a:schemeClr val="accent1"/>
          </a:solidFill>
        </p:spPr>
      </p:pic>
      <p:pic>
        <p:nvPicPr>
          <p:cNvPr id="25" name="Picture 24">
            <a:extLst>
              <a:ext uri="{FF2B5EF4-FFF2-40B4-BE49-F238E27FC236}">
                <a16:creationId xmlns:a16="http://schemas.microsoft.com/office/drawing/2014/main" id="{9DA54867-BE02-0044-91C7-29447624650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69482"/>
          <a:stretch/>
        </p:blipFill>
        <p:spPr>
          <a:xfrm>
            <a:off x="9294115" y="2555152"/>
            <a:ext cx="539700" cy="694461"/>
          </a:xfrm>
          <a:prstGeom prst="rect">
            <a:avLst/>
          </a:prstGeom>
        </p:spPr>
      </p:pic>
      <p:pic>
        <p:nvPicPr>
          <p:cNvPr id="26" name="Picture 25">
            <a:extLst>
              <a:ext uri="{FF2B5EF4-FFF2-40B4-BE49-F238E27FC236}">
                <a16:creationId xmlns:a16="http://schemas.microsoft.com/office/drawing/2014/main" id="{2BD98828-EC1D-1742-AD81-A8F5424C47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69482"/>
          <a:stretch/>
        </p:blipFill>
        <p:spPr>
          <a:xfrm>
            <a:off x="9728302" y="1227244"/>
            <a:ext cx="539700" cy="694461"/>
          </a:xfrm>
          <a:prstGeom prst="rect">
            <a:avLst/>
          </a:prstGeom>
        </p:spPr>
      </p:pic>
      <p:pic>
        <p:nvPicPr>
          <p:cNvPr id="27" name="Picture 26">
            <a:extLst>
              <a:ext uri="{FF2B5EF4-FFF2-40B4-BE49-F238E27FC236}">
                <a16:creationId xmlns:a16="http://schemas.microsoft.com/office/drawing/2014/main" id="{248E56F4-EB5F-4246-A73C-1E62935336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69482"/>
          <a:stretch/>
        </p:blipFill>
        <p:spPr>
          <a:xfrm>
            <a:off x="9226624" y="4633083"/>
            <a:ext cx="539700" cy="694461"/>
          </a:xfrm>
          <a:prstGeom prst="rect">
            <a:avLst/>
          </a:prstGeom>
        </p:spPr>
      </p:pic>
      <p:sp>
        <p:nvSpPr>
          <p:cNvPr id="29" name="Arc 28">
            <a:extLst>
              <a:ext uri="{FF2B5EF4-FFF2-40B4-BE49-F238E27FC236}">
                <a16:creationId xmlns:a16="http://schemas.microsoft.com/office/drawing/2014/main" id="{D913BBE5-51C3-CD48-A939-5BFC96523987}"/>
              </a:ext>
            </a:extLst>
          </p:cNvPr>
          <p:cNvSpPr/>
          <p:nvPr/>
        </p:nvSpPr>
        <p:spPr>
          <a:xfrm rot="14628730">
            <a:off x="9285148" y="1319256"/>
            <a:ext cx="1324254" cy="1539785"/>
          </a:xfrm>
          <a:prstGeom prst="arc">
            <a:avLst/>
          </a:prstGeom>
          <a:ln w="28575" cap="flat">
            <a:solidFill>
              <a:schemeClr val="accent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30" name="TextBox 29">
            <a:extLst>
              <a:ext uri="{FF2B5EF4-FFF2-40B4-BE49-F238E27FC236}">
                <a16:creationId xmlns:a16="http://schemas.microsoft.com/office/drawing/2014/main" id="{2873480F-25F3-314A-87BD-B66CB76D18E7}"/>
              </a:ext>
            </a:extLst>
          </p:cNvPr>
          <p:cNvSpPr txBox="1"/>
          <p:nvPr/>
        </p:nvSpPr>
        <p:spPr>
          <a:xfrm>
            <a:off x="9410132" y="1913730"/>
            <a:ext cx="1152880" cy="430887"/>
          </a:xfrm>
          <a:prstGeom prst="rect">
            <a:avLst/>
          </a:prstGeom>
          <a:noFill/>
        </p:spPr>
        <p:txBody>
          <a:bodyPr wrap="none" rtlCol="0">
            <a:spAutoFit/>
          </a:bodyPr>
          <a:lstStyle/>
          <a:p>
            <a:pPr algn="ctr"/>
            <a:r>
              <a:rPr lang="en-SE" sz="1100" b="1">
                <a:solidFill>
                  <a:schemeClr val="bg1"/>
                </a:solidFill>
              </a:rPr>
              <a:t>2019</a:t>
            </a:r>
          </a:p>
          <a:p>
            <a:pPr algn="ctr"/>
            <a:r>
              <a:rPr lang="en-SE" sz="1100">
                <a:solidFill>
                  <a:schemeClr val="bg1"/>
                </a:solidFill>
              </a:rPr>
              <a:t>9 svenska städer</a:t>
            </a:r>
          </a:p>
        </p:txBody>
      </p:sp>
      <p:sp>
        <p:nvSpPr>
          <p:cNvPr id="31" name="TextBox 30">
            <a:extLst>
              <a:ext uri="{FF2B5EF4-FFF2-40B4-BE49-F238E27FC236}">
                <a16:creationId xmlns:a16="http://schemas.microsoft.com/office/drawing/2014/main" id="{2E2C74D3-A374-D348-8D82-57C1CB134A0E}"/>
              </a:ext>
            </a:extLst>
          </p:cNvPr>
          <p:cNvSpPr txBox="1"/>
          <p:nvPr/>
        </p:nvSpPr>
        <p:spPr>
          <a:xfrm>
            <a:off x="8950031" y="3249613"/>
            <a:ext cx="1204177" cy="430887"/>
          </a:xfrm>
          <a:prstGeom prst="rect">
            <a:avLst/>
          </a:prstGeom>
          <a:noFill/>
        </p:spPr>
        <p:txBody>
          <a:bodyPr wrap="none" rtlCol="0">
            <a:spAutoFit/>
          </a:bodyPr>
          <a:lstStyle/>
          <a:p>
            <a:pPr algn="ctr"/>
            <a:r>
              <a:rPr lang="en-SE" sz="1100" b="1">
                <a:solidFill>
                  <a:schemeClr val="bg1"/>
                </a:solidFill>
              </a:rPr>
              <a:t>2021</a:t>
            </a:r>
          </a:p>
          <a:p>
            <a:pPr algn="ctr"/>
            <a:r>
              <a:rPr lang="en-SE" sz="1100">
                <a:solidFill>
                  <a:schemeClr val="bg1"/>
                </a:solidFill>
              </a:rPr>
              <a:t>20 svenska städer</a:t>
            </a:r>
          </a:p>
        </p:txBody>
      </p:sp>
      <p:sp>
        <p:nvSpPr>
          <p:cNvPr id="32" name="TextBox 31">
            <a:extLst>
              <a:ext uri="{FF2B5EF4-FFF2-40B4-BE49-F238E27FC236}">
                <a16:creationId xmlns:a16="http://schemas.microsoft.com/office/drawing/2014/main" id="{30232C2F-2285-7B4D-A6F2-4AA540138D13}"/>
              </a:ext>
            </a:extLst>
          </p:cNvPr>
          <p:cNvSpPr txBox="1"/>
          <p:nvPr/>
        </p:nvSpPr>
        <p:spPr>
          <a:xfrm>
            <a:off x="8745473" y="5324098"/>
            <a:ext cx="1457450" cy="430887"/>
          </a:xfrm>
          <a:prstGeom prst="rect">
            <a:avLst/>
          </a:prstGeom>
          <a:noFill/>
        </p:spPr>
        <p:txBody>
          <a:bodyPr wrap="none" rtlCol="0">
            <a:spAutoFit/>
          </a:bodyPr>
          <a:lstStyle/>
          <a:p>
            <a:pPr algn="ctr"/>
            <a:r>
              <a:rPr lang="en-SE" sz="1100" b="1">
                <a:solidFill>
                  <a:schemeClr val="bg1"/>
                </a:solidFill>
              </a:rPr>
              <a:t>2030</a:t>
            </a:r>
          </a:p>
          <a:p>
            <a:pPr algn="ctr"/>
            <a:r>
              <a:rPr lang="en-SE" sz="1100">
                <a:solidFill>
                  <a:schemeClr val="bg1"/>
                </a:solidFill>
              </a:rPr>
              <a:t>100 europeiska städer</a:t>
            </a:r>
          </a:p>
        </p:txBody>
      </p:sp>
      <p:sp>
        <p:nvSpPr>
          <p:cNvPr id="33" name="Oval 32">
            <a:extLst>
              <a:ext uri="{FF2B5EF4-FFF2-40B4-BE49-F238E27FC236}">
                <a16:creationId xmlns:a16="http://schemas.microsoft.com/office/drawing/2014/main" id="{BD9C555A-58BD-454B-907E-FA83FBE0FD65}"/>
              </a:ext>
            </a:extLst>
          </p:cNvPr>
          <p:cNvSpPr/>
          <p:nvPr/>
        </p:nvSpPr>
        <p:spPr>
          <a:xfrm rot="21465153">
            <a:off x="9251652" y="2458095"/>
            <a:ext cx="72008" cy="7200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4" name="Arc 33">
            <a:extLst>
              <a:ext uri="{FF2B5EF4-FFF2-40B4-BE49-F238E27FC236}">
                <a16:creationId xmlns:a16="http://schemas.microsoft.com/office/drawing/2014/main" id="{724E495F-F516-3448-B1F8-4E5C93A50CA0}"/>
              </a:ext>
            </a:extLst>
          </p:cNvPr>
          <p:cNvSpPr/>
          <p:nvPr/>
        </p:nvSpPr>
        <p:spPr>
          <a:xfrm rot="3004616">
            <a:off x="7810191" y="2597926"/>
            <a:ext cx="2494755" cy="2156817"/>
          </a:xfrm>
          <a:prstGeom prst="arc">
            <a:avLst/>
          </a:prstGeom>
          <a:ln w="28575" cap="flat">
            <a:solidFill>
              <a:schemeClr val="accent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35" name="Oval 34">
            <a:extLst>
              <a:ext uri="{FF2B5EF4-FFF2-40B4-BE49-F238E27FC236}">
                <a16:creationId xmlns:a16="http://schemas.microsoft.com/office/drawing/2014/main" id="{9776C0BE-58FF-994B-8892-4125C6F3B518}"/>
              </a:ext>
            </a:extLst>
          </p:cNvPr>
          <p:cNvSpPr/>
          <p:nvPr/>
        </p:nvSpPr>
        <p:spPr>
          <a:xfrm>
            <a:off x="9789649" y="4625346"/>
            <a:ext cx="72008" cy="7200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1687770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D9A51-4395-6B4A-AF91-84D246C9A8B4}"/>
              </a:ext>
            </a:extLst>
          </p:cNvPr>
          <p:cNvSpPr>
            <a:spLocks noGrp="1"/>
          </p:cNvSpPr>
          <p:nvPr>
            <p:ph type="title"/>
          </p:nvPr>
        </p:nvSpPr>
        <p:spPr/>
        <p:txBody>
          <a:bodyPr/>
          <a:lstStyle/>
          <a:p>
            <a:r>
              <a:rPr lang="en-US"/>
              <a:t>Viable Cities </a:t>
            </a:r>
            <a:r>
              <a:rPr lang="en-US" err="1"/>
              <a:t>och</a:t>
            </a:r>
            <a:r>
              <a:rPr lang="en-US"/>
              <a:t> Net Zero Cities</a:t>
            </a:r>
            <a:endParaRPr lang="en-SE"/>
          </a:p>
        </p:txBody>
      </p:sp>
      <p:sp>
        <p:nvSpPr>
          <p:cNvPr id="3" name="Content Placeholder 2">
            <a:extLst>
              <a:ext uri="{FF2B5EF4-FFF2-40B4-BE49-F238E27FC236}">
                <a16:creationId xmlns:a16="http://schemas.microsoft.com/office/drawing/2014/main" id="{E762DC9C-9282-8148-967B-61C59BFD1BB5}"/>
              </a:ext>
            </a:extLst>
          </p:cNvPr>
          <p:cNvSpPr>
            <a:spLocks noGrp="1"/>
          </p:cNvSpPr>
          <p:nvPr>
            <p:ph idx="1"/>
          </p:nvPr>
        </p:nvSpPr>
        <p:spPr>
          <a:xfrm>
            <a:off x="623889" y="2041873"/>
            <a:ext cx="3473549" cy="4195415"/>
          </a:xfrm>
        </p:spPr>
        <p:txBody>
          <a:bodyPr/>
          <a:lstStyle/>
          <a:p>
            <a:r>
              <a:rPr lang="en-SE" sz="2000"/>
              <a:t>EU: Europa ska bli en klimatneutral kontinent till 2050</a:t>
            </a:r>
          </a:p>
          <a:p>
            <a:r>
              <a:rPr lang="en-SE" sz="2000"/>
              <a:t>Många satsningar inom Horisont Europa</a:t>
            </a:r>
            <a:endParaRPr lang="sv-SE" sz="2000" dirty="0"/>
          </a:p>
          <a:p>
            <a:r>
              <a:rPr lang="en-SE" sz="2000"/>
              <a:t>Net Zero Cities – Climate City Contract</a:t>
            </a:r>
          </a:p>
          <a:p>
            <a:r>
              <a:rPr lang="en-SE" sz="2000"/>
              <a:t>Viable Cities Klimatkontrakt 2030 – det första i Europa</a:t>
            </a:r>
          </a:p>
          <a:p>
            <a:endParaRPr lang="en-SE" sz="1800"/>
          </a:p>
        </p:txBody>
      </p:sp>
      <p:sp>
        <p:nvSpPr>
          <p:cNvPr id="17" name="Content Placeholder 2">
            <a:extLst>
              <a:ext uri="{FF2B5EF4-FFF2-40B4-BE49-F238E27FC236}">
                <a16:creationId xmlns:a16="http://schemas.microsoft.com/office/drawing/2014/main" id="{716AFBE6-E693-FD4E-87DF-B0F901ED056D}"/>
              </a:ext>
            </a:extLst>
          </p:cNvPr>
          <p:cNvSpPr txBox="1">
            <a:spLocks/>
          </p:cNvSpPr>
          <p:nvPr/>
        </p:nvSpPr>
        <p:spPr>
          <a:xfrm>
            <a:off x="6411680" y="2041873"/>
            <a:ext cx="5490040" cy="1926877"/>
          </a:xfrm>
          <a:prstGeom prst="rect">
            <a:avLst/>
          </a:prstGeom>
        </p:spPr>
        <p:txBody>
          <a:bodyPr vert="horz" lIns="0" tIns="0" rIns="0" bIns="0" rtlCol="0">
            <a:noAutofit/>
          </a:bodyPr>
          <a:lstStyle>
            <a:lvl1pPr marL="228600" indent="-228600" algn="l" defTabSz="914400" rtl="0" eaLnBrk="1" latinLnBrk="0" hangingPunct="1">
              <a:lnSpc>
                <a:spcPct val="110000"/>
              </a:lnSpc>
              <a:spcBef>
                <a:spcPts val="1000"/>
              </a:spcBef>
              <a:buClr>
                <a:schemeClr val="accent6"/>
              </a:buClr>
              <a:buFont typeface="Arial" panose="020B0604020202020204" pitchFamily="34" charset="0"/>
              <a:buChar char="•"/>
              <a:defRPr sz="2400" kern="1200">
                <a:solidFill>
                  <a:schemeClr val="bg1"/>
                </a:solidFill>
                <a:latin typeface="+mn-lt"/>
                <a:ea typeface="+mn-ea"/>
                <a:cs typeface="+mn-cs"/>
              </a:defRPr>
            </a:lvl1pPr>
            <a:lvl2pPr marL="446088" indent="-219075" algn="l" defTabSz="914400" rtl="0" eaLnBrk="1" latinLnBrk="0" hangingPunct="1">
              <a:lnSpc>
                <a:spcPct val="110000"/>
              </a:lnSpc>
              <a:spcBef>
                <a:spcPts val="500"/>
              </a:spcBef>
              <a:buClr>
                <a:schemeClr val="accent6"/>
              </a:buClr>
              <a:buFont typeface="Arial" panose="020B0604020202020204" pitchFamily="34" charset="0"/>
              <a:buChar char="•"/>
              <a:tabLst/>
              <a:defRPr sz="2000" kern="1200">
                <a:solidFill>
                  <a:schemeClr val="bg1"/>
                </a:solidFill>
                <a:latin typeface="+mn-lt"/>
                <a:ea typeface="+mn-ea"/>
                <a:cs typeface="+mn-cs"/>
              </a:defRPr>
            </a:lvl2pPr>
            <a:lvl3pPr marL="717550" indent="-271463" algn="l" defTabSz="914400" rtl="0" eaLnBrk="1" latinLnBrk="0" hangingPunct="1">
              <a:lnSpc>
                <a:spcPct val="110000"/>
              </a:lnSpc>
              <a:spcBef>
                <a:spcPts val="500"/>
              </a:spcBef>
              <a:buClr>
                <a:schemeClr val="accent6"/>
              </a:buClr>
              <a:buFont typeface="Arial" panose="020B0604020202020204" pitchFamily="34" charset="0"/>
              <a:buChar char="•"/>
              <a:tabLst/>
              <a:defRPr sz="2000" kern="1200">
                <a:solidFill>
                  <a:schemeClr val="bg1"/>
                </a:solidFill>
                <a:latin typeface="+mn-lt"/>
                <a:ea typeface="+mn-ea"/>
                <a:cs typeface="+mn-cs"/>
              </a:defRPr>
            </a:lvl3pPr>
            <a:lvl4pPr marL="979488" indent="-261938" algn="l" defTabSz="914400" rtl="0" eaLnBrk="1" latinLnBrk="0" hangingPunct="1">
              <a:lnSpc>
                <a:spcPct val="110000"/>
              </a:lnSpc>
              <a:spcBef>
                <a:spcPts val="500"/>
              </a:spcBef>
              <a:buClr>
                <a:schemeClr val="accent6"/>
              </a:buClr>
              <a:buFont typeface="Arial" panose="020B0604020202020204" pitchFamily="34" charset="0"/>
              <a:buChar char="•"/>
              <a:tabLst/>
              <a:defRPr sz="2000" kern="1200">
                <a:solidFill>
                  <a:schemeClr val="bg1"/>
                </a:solidFill>
                <a:latin typeface="+mn-lt"/>
                <a:ea typeface="+mn-ea"/>
                <a:cs typeface="+mn-cs"/>
              </a:defRPr>
            </a:lvl4pPr>
            <a:lvl5pPr marL="1250950" indent="-271463" algn="l" defTabSz="914400" rtl="0" eaLnBrk="1" latinLnBrk="0" hangingPunct="1">
              <a:lnSpc>
                <a:spcPct val="110000"/>
              </a:lnSpc>
              <a:spcBef>
                <a:spcPts val="500"/>
              </a:spcBef>
              <a:buClr>
                <a:schemeClr val="accent6"/>
              </a:buClr>
              <a:buFont typeface="Arial" panose="020B0604020202020204" pitchFamily="34" charset="0"/>
              <a:buChar char="•"/>
              <a:tabLst/>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SE" sz="1800"/>
          </a:p>
        </p:txBody>
      </p:sp>
      <p:sp>
        <p:nvSpPr>
          <p:cNvPr id="25" name="textruta 24">
            <a:extLst>
              <a:ext uri="{FF2B5EF4-FFF2-40B4-BE49-F238E27FC236}">
                <a16:creationId xmlns:a16="http://schemas.microsoft.com/office/drawing/2014/main" id="{9467F071-EF62-B64A-90EE-FDEB325A7515}"/>
              </a:ext>
            </a:extLst>
          </p:cNvPr>
          <p:cNvSpPr txBox="1"/>
          <p:nvPr/>
        </p:nvSpPr>
        <p:spPr>
          <a:xfrm>
            <a:off x="8993171" y="-245097"/>
            <a:ext cx="184731" cy="369332"/>
          </a:xfrm>
          <a:prstGeom prst="rect">
            <a:avLst/>
          </a:prstGeom>
          <a:noFill/>
        </p:spPr>
        <p:txBody>
          <a:bodyPr wrap="none" rtlCol="0">
            <a:spAutoFit/>
          </a:bodyPr>
          <a:lstStyle/>
          <a:p>
            <a:endParaRPr lang="en-US"/>
          </a:p>
        </p:txBody>
      </p:sp>
      <p:sp>
        <p:nvSpPr>
          <p:cNvPr id="7" name="Rounded Rectangle 37">
            <a:extLst>
              <a:ext uri="{FF2B5EF4-FFF2-40B4-BE49-F238E27FC236}">
                <a16:creationId xmlns:a16="http://schemas.microsoft.com/office/drawing/2014/main" id="{10BD3243-B555-9541-B4B7-08F9D6BA29BE}"/>
              </a:ext>
            </a:extLst>
          </p:cNvPr>
          <p:cNvSpPr/>
          <p:nvPr/>
        </p:nvSpPr>
        <p:spPr>
          <a:xfrm>
            <a:off x="5849074" y="2806477"/>
            <a:ext cx="1299523" cy="1157528"/>
          </a:xfrm>
          <a:prstGeom prst="roundRect">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1200">
                <a:solidFill>
                  <a:schemeClr val="bg1"/>
                </a:solidFill>
              </a:rPr>
              <a:t>Driving Urban</a:t>
            </a:r>
          </a:p>
          <a:p>
            <a:pPr lvl="0" algn="ctr"/>
            <a:r>
              <a:rPr lang="sv-SE" sz="1200" err="1">
                <a:solidFill>
                  <a:schemeClr val="bg1"/>
                </a:solidFill>
              </a:rPr>
              <a:t>Transitions</a:t>
            </a:r>
            <a:endParaRPr lang="sv-SE" sz="1200">
              <a:solidFill>
                <a:schemeClr val="bg1"/>
              </a:solidFill>
            </a:endParaRPr>
          </a:p>
          <a:p>
            <a:pPr lvl="0" algn="ctr"/>
            <a:r>
              <a:rPr lang="sv-SE" sz="1200">
                <a:solidFill>
                  <a:schemeClr val="bg1"/>
                </a:solidFill>
              </a:rPr>
              <a:t>(DUT/JPI Urban </a:t>
            </a:r>
            <a:r>
              <a:rPr lang="sv-SE" sz="1200" err="1">
                <a:solidFill>
                  <a:schemeClr val="bg1"/>
                </a:solidFill>
              </a:rPr>
              <a:t>Europe</a:t>
            </a:r>
            <a:r>
              <a:rPr lang="sv-SE" sz="1200">
                <a:solidFill>
                  <a:schemeClr val="bg1"/>
                </a:solidFill>
              </a:rPr>
              <a:t>)</a:t>
            </a:r>
          </a:p>
          <a:p>
            <a:pPr lvl="0" algn="ctr"/>
            <a:r>
              <a:rPr lang="sv-SE" sz="1200">
                <a:solidFill>
                  <a:schemeClr val="bg1"/>
                </a:solidFill>
              </a:rPr>
              <a:t>partnership</a:t>
            </a:r>
          </a:p>
        </p:txBody>
      </p:sp>
      <p:sp>
        <p:nvSpPr>
          <p:cNvPr id="8" name="Rounded Rectangle 38">
            <a:extLst>
              <a:ext uri="{FF2B5EF4-FFF2-40B4-BE49-F238E27FC236}">
                <a16:creationId xmlns:a16="http://schemas.microsoft.com/office/drawing/2014/main" id="{02C0481E-16D0-7A48-BEBC-A1BD1E302941}"/>
              </a:ext>
            </a:extLst>
          </p:cNvPr>
          <p:cNvSpPr/>
          <p:nvPr/>
        </p:nvSpPr>
        <p:spPr>
          <a:xfrm>
            <a:off x="4487633" y="2806477"/>
            <a:ext cx="1299518" cy="549098"/>
          </a:xfrm>
          <a:prstGeom prst="roundRect">
            <a:avLst/>
          </a:prstGeom>
          <a:solidFill>
            <a:srgbClr val="99D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1000">
                <a:solidFill>
                  <a:schemeClr val="tx1"/>
                </a:solidFill>
              </a:rPr>
              <a:t>Positive</a:t>
            </a:r>
          </a:p>
          <a:p>
            <a:pPr lvl="0" algn="ctr"/>
            <a:r>
              <a:rPr lang="sv-SE" sz="1000">
                <a:solidFill>
                  <a:schemeClr val="tx1"/>
                </a:solidFill>
              </a:rPr>
              <a:t>Energy</a:t>
            </a:r>
          </a:p>
          <a:p>
            <a:pPr lvl="0" algn="ctr"/>
            <a:r>
              <a:rPr lang="sv-SE" sz="1000" err="1">
                <a:solidFill>
                  <a:schemeClr val="tx1"/>
                </a:solidFill>
              </a:rPr>
              <a:t>Districts</a:t>
            </a:r>
            <a:endParaRPr lang="sv-SE" sz="1000">
              <a:solidFill>
                <a:schemeClr val="tx1"/>
              </a:solidFill>
            </a:endParaRPr>
          </a:p>
        </p:txBody>
      </p:sp>
      <p:sp>
        <p:nvSpPr>
          <p:cNvPr id="9" name="Rounded Rectangle 36">
            <a:extLst>
              <a:ext uri="{FF2B5EF4-FFF2-40B4-BE49-F238E27FC236}">
                <a16:creationId xmlns:a16="http://schemas.microsoft.com/office/drawing/2014/main" id="{E27008C6-F7FA-B74F-9ED1-5F13DBBAEE77}"/>
              </a:ext>
            </a:extLst>
          </p:cNvPr>
          <p:cNvSpPr/>
          <p:nvPr/>
        </p:nvSpPr>
        <p:spPr>
          <a:xfrm>
            <a:off x="7758731" y="3946668"/>
            <a:ext cx="2107725" cy="414779"/>
          </a:xfrm>
          <a:prstGeom prst="roundRect">
            <a:avLst/>
          </a:prstGeom>
          <a:solidFill>
            <a:srgbClr val="FFD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200">
                <a:solidFill>
                  <a:schemeClr val="tx1"/>
                </a:solidFill>
              </a:rPr>
              <a:t>EU Climate City Contract</a:t>
            </a:r>
          </a:p>
        </p:txBody>
      </p:sp>
      <p:sp>
        <p:nvSpPr>
          <p:cNvPr id="10" name="Rounded Rectangle 45">
            <a:extLst>
              <a:ext uri="{FF2B5EF4-FFF2-40B4-BE49-F238E27FC236}">
                <a16:creationId xmlns:a16="http://schemas.microsoft.com/office/drawing/2014/main" id="{6E367AB7-FFE6-EE40-B6EF-8627444570AC}"/>
              </a:ext>
            </a:extLst>
          </p:cNvPr>
          <p:cNvSpPr/>
          <p:nvPr/>
        </p:nvSpPr>
        <p:spPr>
          <a:xfrm>
            <a:off x="7548833" y="2897744"/>
            <a:ext cx="2527522" cy="982341"/>
          </a:xfrm>
          <a:prstGeom prst="roundRect">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a:solidFill>
                  <a:schemeClr val="tx1"/>
                </a:solidFill>
              </a:rPr>
              <a:t>Klimatkontrakt 2030</a:t>
            </a:r>
          </a:p>
        </p:txBody>
      </p:sp>
      <p:sp>
        <p:nvSpPr>
          <p:cNvPr id="11" name="Rounded Rectangle 15">
            <a:extLst>
              <a:ext uri="{FF2B5EF4-FFF2-40B4-BE49-F238E27FC236}">
                <a16:creationId xmlns:a16="http://schemas.microsoft.com/office/drawing/2014/main" id="{A83C5A85-EF1B-DE4B-BFF5-90D53E324F6E}"/>
              </a:ext>
            </a:extLst>
          </p:cNvPr>
          <p:cNvSpPr/>
          <p:nvPr/>
        </p:nvSpPr>
        <p:spPr>
          <a:xfrm>
            <a:off x="8162831" y="4761699"/>
            <a:ext cx="1299523" cy="1157528"/>
          </a:xfrm>
          <a:prstGeom prst="roundRect">
            <a:avLst/>
          </a:prstGeom>
          <a:solidFill>
            <a:srgbClr val="A44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1200">
                <a:solidFill>
                  <a:schemeClr val="bg1"/>
                </a:solidFill>
                <a:latin typeface="Calibri" panose="020F0502020204030204" pitchFamily="34" charset="0"/>
                <a:cs typeface="Calibri" panose="020F0502020204030204" pitchFamily="34" charset="0"/>
              </a:rPr>
              <a:t>Net </a:t>
            </a:r>
            <a:r>
              <a:rPr lang="sv-SE" sz="1200" err="1">
                <a:solidFill>
                  <a:schemeClr val="bg1"/>
                </a:solidFill>
                <a:latin typeface="Calibri" panose="020F0502020204030204" pitchFamily="34" charset="0"/>
                <a:cs typeface="Calibri" panose="020F0502020204030204" pitchFamily="34" charset="0"/>
              </a:rPr>
              <a:t>Zero</a:t>
            </a:r>
            <a:r>
              <a:rPr lang="sv-SE" sz="1200">
                <a:solidFill>
                  <a:schemeClr val="bg1"/>
                </a:solidFill>
                <a:latin typeface="Calibri" panose="020F0502020204030204" pitchFamily="34" charset="0"/>
                <a:cs typeface="Calibri" panose="020F0502020204030204" pitchFamily="34" charset="0"/>
              </a:rPr>
              <a:t> Cities</a:t>
            </a:r>
            <a:endParaRPr lang="sv-SE" sz="1200">
              <a:solidFill>
                <a:schemeClr val="bg1"/>
              </a:solidFill>
              <a:latin typeface="Calibri" panose="020F0502020204030204" pitchFamily="34" charset="0"/>
              <a:ea typeface="Open Sans"/>
              <a:cs typeface="Calibri" panose="020F0502020204030204" pitchFamily="34" charset="0"/>
              <a:sym typeface="Open Sans"/>
            </a:endParaRPr>
          </a:p>
        </p:txBody>
      </p:sp>
      <p:sp>
        <p:nvSpPr>
          <p:cNvPr id="12" name="Rounded Rectangle 18">
            <a:extLst>
              <a:ext uri="{FF2B5EF4-FFF2-40B4-BE49-F238E27FC236}">
                <a16:creationId xmlns:a16="http://schemas.microsoft.com/office/drawing/2014/main" id="{F0028EAA-E5DF-514B-8B6B-35F9695DD9C6}"/>
              </a:ext>
            </a:extLst>
          </p:cNvPr>
          <p:cNvSpPr/>
          <p:nvPr/>
        </p:nvSpPr>
        <p:spPr>
          <a:xfrm>
            <a:off x="8162830" y="1337491"/>
            <a:ext cx="1299523" cy="1157528"/>
          </a:xfrm>
          <a:prstGeom prst="roundRect">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1200">
                <a:solidFill>
                  <a:schemeClr val="bg1"/>
                </a:solidFill>
              </a:rPr>
              <a:t>National </a:t>
            </a:r>
            <a:r>
              <a:rPr lang="sv-SE" sz="1200" err="1">
                <a:solidFill>
                  <a:schemeClr val="bg1"/>
                </a:solidFill>
              </a:rPr>
              <a:t>nodes</a:t>
            </a:r>
            <a:endParaRPr lang="sv-SE" sz="1200">
              <a:solidFill>
                <a:schemeClr val="bg1"/>
              </a:solidFill>
            </a:endParaRPr>
          </a:p>
          <a:p>
            <a:pPr lvl="0" algn="ctr"/>
            <a:r>
              <a:rPr lang="sv-SE" sz="1200">
                <a:solidFill>
                  <a:schemeClr val="bg1"/>
                </a:solidFill>
              </a:rPr>
              <a:t>for </a:t>
            </a:r>
            <a:r>
              <a:rPr lang="sv-SE" sz="1200" err="1">
                <a:solidFill>
                  <a:schemeClr val="bg1"/>
                </a:solidFill>
              </a:rPr>
              <a:t>coordination</a:t>
            </a:r>
            <a:endParaRPr lang="sv-SE" sz="1200">
              <a:solidFill>
                <a:schemeClr val="bg1"/>
              </a:solidFill>
            </a:endParaRPr>
          </a:p>
        </p:txBody>
      </p:sp>
      <p:sp>
        <p:nvSpPr>
          <p:cNvPr id="13" name="Rounded Rectangle 20">
            <a:extLst>
              <a:ext uri="{FF2B5EF4-FFF2-40B4-BE49-F238E27FC236}">
                <a16:creationId xmlns:a16="http://schemas.microsoft.com/office/drawing/2014/main" id="{6E1B8C0A-5BBB-7045-9FF9-D3BB517BF2CE}"/>
              </a:ext>
            </a:extLst>
          </p:cNvPr>
          <p:cNvSpPr/>
          <p:nvPr/>
        </p:nvSpPr>
        <p:spPr>
          <a:xfrm>
            <a:off x="10476590" y="2808557"/>
            <a:ext cx="1299523" cy="1157528"/>
          </a:xfrm>
          <a:prstGeom prst="roundRect">
            <a:avLst/>
          </a:prstGeom>
          <a:solidFill>
            <a:srgbClr val="F14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1200">
                <a:solidFill>
                  <a:schemeClr val="bg1"/>
                </a:solidFill>
              </a:rPr>
              <a:t>New </a:t>
            </a:r>
            <a:r>
              <a:rPr lang="sv-SE" sz="1200" err="1">
                <a:solidFill>
                  <a:schemeClr val="bg1"/>
                </a:solidFill>
              </a:rPr>
              <a:t>European</a:t>
            </a:r>
            <a:r>
              <a:rPr lang="sv-SE" sz="1200">
                <a:solidFill>
                  <a:schemeClr val="bg1"/>
                </a:solidFill>
              </a:rPr>
              <a:t> Bauhaus</a:t>
            </a:r>
          </a:p>
        </p:txBody>
      </p:sp>
      <p:sp>
        <p:nvSpPr>
          <p:cNvPr id="14" name="Rounded Rectangle 26">
            <a:extLst>
              <a:ext uri="{FF2B5EF4-FFF2-40B4-BE49-F238E27FC236}">
                <a16:creationId xmlns:a16="http://schemas.microsoft.com/office/drawing/2014/main" id="{22FAD981-94DA-6B45-8512-851B6B6A434F}"/>
              </a:ext>
            </a:extLst>
          </p:cNvPr>
          <p:cNvSpPr/>
          <p:nvPr/>
        </p:nvSpPr>
        <p:spPr>
          <a:xfrm>
            <a:off x="4487633" y="3414907"/>
            <a:ext cx="1299518" cy="549098"/>
          </a:xfrm>
          <a:prstGeom prst="roundRect">
            <a:avLst/>
          </a:prstGeom>
          <a:solidFill>
            <a:srgbClr val="99D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1000">
                <a:solidFill>
                  <a:schemeClr val="tx1"/>
                </a:solidFill>
              </a:rPr>
              <a:t>ENUTC</a:t>
            </a:r>
          </a:p>
        </p:txBody>
      </p:sp>
      <p:sp>
        <p:nvSpPr>
          <p:cNvPr id="15" name="Rounded Rectangle 27">
            <a:extLst>
              <a:ext uri="{FF2B5EF4-FFF2-40B4-BE49-F238E27FC236}">
                <a16:creationId xmlns:a16="http://schemas.microsoft.com/office/drawing/2014/main" id="{360BB7F0-7EA7-AE48-AB33-9645D84019D9}"/>
              </a:ext>
            </a:extLst>
          </p:cNvPr>
          <p:cNvSpPr/>
          <p:nvPr/>
        </p:nvSpPr>
        <p:spPr>
          <a:xfrm>
            <a:off x="8162835" y="5980659"/>
            <a:ext cx="1299518" cy="549098"/>
          </a:xfrm>
          <a:prstGeom prst="roundRect">
            <a:avLst/>
          </a:prstGeom>
          <a:solidFill>
            <a:srgbClr val="DBB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1000">
                <a:solidFill>
                  <a:schemeClr val="tx1"/>
                </a:solidFill>
              </a:rPr>
              <a:t>Pilot call </a:t>
            </a:r>
            <a:br>
              <a:rPr lang="sv-SE" sz="1000">
                <a:solidFill>
                  <a:schemeClr val="tx1"/>
                </a:solidFill>
              </a:rPr>
            </a:br>
            <a:r>
              <a:rPr lang="sv-SE" sz="1000">
                <a:solidFill>
                  <a:schemeClr val="tx1"/>
                </a:solidFill>
              </a:rPr>
              <a:t>100 </a:t>
            </a:r>
            <a:r>
              <a:rPr lang="sv-SE" sz="1000" err="1">
                <a:solidFill>
                  <a:schemeClr val="tx1"/>
                </a:solidFill>
              </a:rPr>
              <a:t>climate</a:t>
            </a:r>
            <a:endParaRPr lang="sv-SE" sz="1000">
              <a:solidFill>
                <a:schemeClr val="tx1"/>
              </a:solidFill>
            </a:endParaRPr>
          </a:p>
          <a:p>
            <a:pPr lvl="0" algn="ctr"/>
            <a:r>
              <a:rPr lang="sv-SE" sz="1000">
                <a:solidFill>
                  <a:schemeClr val="tx1"/>
                </a:solidFill>
              </a:rPr>
              <a:t>neutral </a:t>
            </a:r>
            <a:r>
              <a:rPr lang="sv-SE" sz="1000" err="1">
                <a:solidFill>
                  <a:schemeClr val="tx1"/>
                </a:solidFill>
              </a:rPr>
              <a:t>cities</a:t>
            </a:r>
            <a:endParaRPr lang="sv-SE" sz="1000">
              <a:solidFill>
                <a:schemeClr val="tx1"/>
              </a:solidFill>
            </a:endParaRPr>
          </a:p>
        </p:txBody>
      </p:sp>
      <p:cxnSp>
        <p:nvCxnSpPr>
          <p:cNvPr id="16" name="Straight Connector 23">
            <a:extLst>
              <a:ext uri="{FF2B5EF4-FFF2-40B4-BE49-F238E27FC236}">
                <a16:creationId xmlns:a16="http://schemas.microsoft.com/office/drawing/2014/main" id="{51AC3B4E-5F97-FC42-9FA9-5590501A9D29}"/>
              </a:ext>
            </a:extLst>
          </p:cNvPr>
          <p:cNvCxnSpPr>
            <a:cxnSpLocks/>
            <a:stCxn id="10" idx="1"/>
            <a:endCxn id="7" idx="3"/>
          </p:cNvCxnSpPr>
          <p:nvPr/>
        </p:nvCxnSpPr>
        <p:spPr>
          <a:xfrm flipH="1" flipV="1">
            <a:off x="7148597" y="3385241"/>
            <a:ext cx="400236" cy="3674"/>
          </a:xfrm>
          <a:prstGeom prst="line">
            <a:avLst/>
          </a:prstGeom>
          <a:ln w="127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28">
            <a:extLst>
              <a:ext uri="{FF2B5EF4-FFF2-40B4-BE49-F238E27FC236}">
                <a16:creationId xmlns:a16="http://schemas.microsoft.com/office/drawing/2014/main" id="{116C2C3B-639F-2849-A9BA-AF32D98A4F3D}"/>
              </a:ext>
            </a:extLst>
          </p:cNvPr>
          <p:cNvCxnSpPr>
            <a:cxnSpLocks/>
          </p:cNvCxnSpPr>
          <p:nvPr/>
        </p:nvCxnSpPr>
        <p:spPr>
          <a:xfrm flipH="1" flipV="1">
            <a:off x="10076354" y="3381567"/>
            <a:ext cx="400236" cy="3674"/>
          </a:xfrm>
          <a:prstGeom prst="line">
            <a:avLst/>
          </a:prstGeom>
          <a:ln w="127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29">
            <a:extLst>
              <a:ext uri="{FF2B5EF4-FFF2-40B4-BE49-F238E27FC236}">
                <a16:creationId xmlns:a16="http://schemas.microsoft.com/office/drawing/2014/main" id="{7528DC12-9B48-354C-AEBE-E0B65CBACB8D}"/>
              </a:ext>
            </a:extLst>
          </p:cNvPr>
          <p:cNvCxnSpPr>
            <a:cxnSpLocks/>
          </p:cNvCxnSpPr>
          <p:nvPr/>
        </p:nvCxnSpPr>
        <p:spPr>
          <a:xfrm rot="16200000" flipH="1" flipV="1">
            <a:off x="8612475" y="2693316"/>
            <a:ext cx="400236" cy="3674"/>
          </a:xfrm>
          <a:prstGeom prst="line">
            <a:avLst/>
          </a:prstGeom>
          <a:ln w="127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30">
            <a:extLst>
              <a:ext uri="{FF2B5EF4-FFF2-40B4-BE49-F238E27FC236}">
                <a16:creationId xmlns:a16="http://schemas.microsoft.com/office/drawing/2014/main" id="{902B3264-70EC-8743-B7C7-661E1CE4CA73}"/>
              </a:ext>
            </a:extLst>
          </p:cNvPr>
          <p:cNvCxnSpPr>
            <a:cxnSpLocks/>
          </p:cNvCxnSpPr>
          <p:nvPr/>
        </p:nvCxnSpPr>
        <p:spPr>
          <a:xfrm rot="16200000" flipH="1" flipV="1">
            <a:off x="8608801" y="4559744"/>
            <a:ext cx="400236" cy="3674"/>
          </a:xfrm>
          <a:prstGeom prst="line">
            <a:avLst/>
          </a:prstGeom>
          <a:ln w="127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
            <a:extLst>
              <a:ext uri="{FF2B5EF4-FFF2-40B4-BE49-F238E27FC236}">
                <a16:creationId xmlns:a16="http://schemas.microsoft.com/office/drawing/2014/main" id="{9F18DD91-B59A-7A4A-B35B-0E85B7D48D77}"/>
              </a:ext>
            </a:extLst>
          </p:cNvPr>
          <p:cNvCxnSpPr>
            <a:stCxn id="7" idx="2"/>
            <a:endCxn id="11" idx="1"/>
          </p:cNvCxnSpPr>
          <p:nvPr/>
        </p:nvCxnSpPr>
        <p:spPr>
          <a:xfrm rot="16200000" flipH="1">
            <a:off x="6642604" y="3820236"/>
            <a:ext cx="1376458" cy="1663995"/>
          </a:xfrm>
          <a:prstGeom prst="bentConnector2">
            <a:avLst/>
          </a:prstGeom>
          <a:ln w="127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4">
            <a:extLst>
              <a:ext uri="{FF2B5EF4-FFF2-40B4-BE49-F238E27FC236}">
                <a16:creationId xmlns:a16="http://schemas.microsoft.com/office/drawing/2014/main" id="{EE91398B-29A2-3543-B197-9EA02E2CEFBD}"/>
              </a:ext>
            </a:extLst>
          </p:cNvPr>
          <p:cNvCxnSpPr>
            <a:stCxn id="11" idx="3"/>
            <a:endCxn id="13" idx="2"/>
          </p:cNvCxnSpPr>
          <p:nvPr/>
        </p:nvCxnSpPr>
        <p:spPr>
          <a:xfrm flipV="1">
            <a:off x="9462354" y="3966085"/>
            <a:ext cx="1663998" cy="1374378"/>
          </a:xfrm>
          <a:prstGeom prst="bentConnector2">
            <a:avLst/>
          </a:prstGeom>
          <a:ln w="127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6">
            <a:extLst>
              <a:ext uri="{FF2B5EF4-FFF2-40B4-BE49-F238E27FC236}">
                <a16:creationId xmlns:a16="http://schemas.microsoft.com/office/drawing/2014/main" id="{9FF08D76-4DC7-A941-B149-D3C72395411E}"/>
              </a:ext>
            </a:extLst>
          </p:cNvPr>
          <p:cNvCxnSpPr>
            <a:stCxn id="7" idx="0"/>
            <a:endCxn id="12" idx="1"/>
          </p:cNvCxnSpPr>
          <p:nvPr/>
        </p:nvCxnSpPr>
        <p:spPr>
          <a:xfrm rot="5400000" flipH="1" flipV="1">
            <a:off x="6885722" y="1529369"/>
            <a:ext cx="890222" cy="1663994"/>
          </a:xfrm>
          <a:prstGeom prst="bentConnector2">
            <a:avLst/>
          </a:prstGeom>
          <a:ln w="127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8">
            <a:extLst>
              <a:ext uri="{FF2B5EF4-FFF2-40B4-BE49-F238E27FC236}">
                <a16:creationId xmlns:a16="http://schemas.microsoft.com/office/drawing/2014/main" id="{41E9ADC5-0169-894A-82A7-4B3E6FE5CF97}"/>
              </a:ext>
            </a:extLst>
          </p:cNvPr>
          <p:cNvCxnSpPr>
            <a:cxnSpLocks/>
            <a:stCxn id="12" idx="3"/>
            <a:endCxn id="13" idx="0"/>
          </p:cNvCxnSpPr>
          <p:nvPr/>
        </p:nvCxnSpPr>
        <p:spPr>
          <a:xfrm>
            <a:off x="9462353" y="1916255"/>
            <a:ext cx="1663999" cy="892302"/>
          </a:xfrm>
          <a:prstGeom prst="bentConnector2">
            <a:avLst/>
          </a:prstGeom>
          <a:ln w="127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950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7D2E924-FF71-B14A-86B8-7F1A812096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7099" t="9259" r="28503" b="18703"/>
          <a:stretch/>
        </p:blipFill>
        <p:spPr>
          <a:xfrm>
            <a:off x="6108699" y="1130300"/>
            <a:ext cx="5514903" cy="5219700"/>
          </a:xfrm>
          <a:prstGeom prst="rect">
            <a:avLst/>
          </a:prstGeom>
        </p:spPr>
      </p:pic>
      <p:sp>
        <p:nvSpPr>
          <p:cNvPr id="3" name="Content Placeholder 2">
            <a:extLst>
              <a:ext uri="{FF2B5EF4-FFF2-40B4-BE49-F238E27FC236}">
                <a16:creationId xmlns:a16="http://schemas.microsoft.com/office/drawing/2014/main" id="{D172A809-11D0-6E48-A039-DC48A0B79FCB}"/>
              </a:ext>
            </a:extLst>
          </p:cNvPr>
          <p:cNvSpPr>
            <a:spLocks noGrp="1"/>
          </p:cNvSpPr>
          <p:nvPr>
            <p:ph idx="1"/>
          </p:nvPr>
        </p:nvSpPr>
        <p:spPr>
          <a:xfrm>
            <a:off x="623890" y="2041873"/>
            <a:ext cx="4477882" cy="4195415"/>
          </a:xfrm>
        </p:spPr>
        <p:txBody>
          <a:bodyPr/>
          <a:lstStyle/>
          <a:p>
            <a:r>
              <a:rPr lang="en-SE" sz="2000"/>
              <a:t>Städer står för största delen av utsläppen </a:t>
            </a:r>
          </a:p>
          <a:p>
            <a:r>
              <a:rPr lang="en-SE" sz="2000"/>
              <a:t>Städers klimatomställning oerhört viktig för alla länder </a:t>
            </a:r>
          </a:p>
          <a:p>
            <a:r>
              <a:rPr lang="en-SE" sz="2000"/>
              <a:t>Vi bidrar genom att samla in och dela med oss av svenska erfarenheter</a:t>
            </a:r>
          </a:p>
          <a:p>
            <a:r>
              <a:rPr lang="en-SE" sz="2000"/>
              <a:t>Vi inspireras genom att lyssna och lära av andras insatser </a:t>
            </a:r>
          </a:p>
          <a:p>
            <a:pPr marL="0" indent="0">
              <a:buNone/>
            </a:pPr>
            <a:r>
              <a:rPr lang="en-SE" sz="1800"/>
              <a:t> </a:t>
            </a:r>
          </a:p>
          <a:p>
            <a:pPr marL="0" indent="0">
              <a:buNone/>
            </a:pPr>
            <a:r>
              <a:rPr lang="en-SE" sz="2000" b="1"/>
              <a:t>Allt för att bidra till en snabbare global klimatomställning</a:t>
            </a:r>
          </a:p>
          <a:p>
            <a:pPr marL="0" indent="0">
              <a:buNone/>
            </a:pPr>
            <a:endParaRPr lang="en-SE" sz="1800"/>
          </a:p>
        </p:txBody>
      </p:sp>
      <p:sp>
        <p:nvSpPr>
          <p:cNvPr id="2" name="Title 1">
            <a:extLst>
              <a:ext uri="{FF2B5EF4-FFF2-40B4-BE49-F238E27FC236}">
                <a16:creationId xmlns:a16="http://schemas.microsoft.com/office/drawing/2014/main" id="{3DF4D816-766C-FB4A-8830-C4CA26E98080}"/>
              </a:ext>
            </a:extLst>
          </p:cNvPr>
          <p:cNvSpPr>
            <a:spLocks noGrp="1"/>
          </p:cNvSpPr>
          <p:nvPr>
            <p:ph type="title"/>
          </p:nvPr>
        </p:nvSpPr>
        <p:spPr/>
        <p:txBody>
          <a:bodyPr/>
          <a:lstStyle/>
          <a:p>
            <a:r>
              <a:rPr lang="en-SE"/>
              <a:t>Klimatomställning i städer globalt </a:t>
            </a:r>
          </a:p>
        </p:txBody>
      </p:sp>
    </p:spTree>
    <p:extLst>
      <p:ext uri="{BB962C8B-B14F-4D97-AF65-F5344CB8AC3E}">
        <p14:creationId xmlns:p14="http://schemas.microsoft.com/office/powerpoint/2010/main" val="2038286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text, clipart&#10;&#10;Automatiskt genererad beskrivning">
            <a:extLst>
              <a:ext uri="{FF2B5EF4-FFF2-40B4-BE49-F238E27FC236}">
                <a16:creationId xmlns:a16="http://schemas.microsoft.com/office/drawing/2014/main" id="{624634D5-1C1C-F241-BD0B-CE7DA229D0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0100" y="2743200"/>
            <a:ext cx="2971800" cy="685800"/>
          </a:xfrm>
          <a:prstGeom prst="rect">
            <a:avLst/>
          </a:prstGeom>
        </p:spPr>
      </p:pic>
      <p:sp>
        <p:nvSpPr>
          <p:cNvPr id="8" name="Rektangel 7">
            <a:extLst>
              <a:ext uri="{FF2B5EF4-FFF2-40B4-BE49-F238E27FC236}">
                <a16:creationId xmlns:a16="http://schemas.microsoft.com/office/drawing/2014/main" id="{4215E014-20AD-8648-B8DA-A5A44B0EFCF1}"/>
              </a:ext>
            </a:extLst>
          </p:cNvPr>
          <p:cNvSpPr/>
          <p:nvPr/>
        </p:nvSpPr>
        <p:spPr>
          <a:xfrm>
            <a:off x="6899564" y="5444836"/>
            <a:ext cx="4779818" cy="9247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ktangel 10">
            <a:extLst>
              <a:ext uri="{FF2B5EF4-FFF2-40B4-BE49-F238E27FC236}">
                <a16:creationId xmlns:a16="http://schemas.microsoft.com/office/drawing/2014/main" id="{CCAC7741-6447-6647-B805-FE4D9BBD799D}"/>
              </a:ext>
            </a:extLst>
          </p:cNvPr>
          <p:cNvSpPr/>
          <p:nvPr/>
        </p:nvSpPr>
        <p:spPr>
          <a:xfrm>
            <a:off x="10570323" y="3586990"/>
            <a:ext cx="997790" cy="1671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Bildobjekt 9">
            <a:extLst>
              <a:ext uri="{FF2B5EF4-FFF2-40B4-BE49-F238E27FC236}">
                <a16:creationId xmlns:a16="http://schemas.microsoft.com/office/drawing/2014/main" id="{7B8B7D25-3440-2B43-8A8F-DB020E0AF601}"/>
              </a:ext>
            </a:extLst>
          </p:cNvPr>
          <p:cNvPicPr>
            <a:picLocks noChangeAspect="1"/>
          </p:cNvPicPr>
          <p:nvPr/>
        </p:nvPicPr>
        <p:blipFill>
          <a:blip r:embed="rId3"/>
          <a:stretch>
            <a:fillRect/>
          </a:stretch>
        </p:blipFill>
        <p:spPr>
          <a:xfrm>
            <a:off x="10560122" y="3570288"/>
            <a:ext cx="1041400" cy="2667000"/>
          </a:xfrm>
          <a:prstGeom prst="rect">
            <a:avLst/>
          </a:prstGeom>
        </p:spPr>
      </p:pic>
      <p:pic>
        <p:nvPicPr>
          <p:cNvPr id="13" name="Bildobjekt 12">
            <a:extLst>
              <a:ext uri="{FF2B5EF4-FFF2-40B4-BE49-F238E27FC236}">
                <a16:creationId xmlns:a16="http://schemas.microsoft.com/office/drawing/2014/main" id="{288D1FFB-19CC-2044-A213-E86BB90747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44380" y="5258095"/>
            <a:ext cx="999667" cy="999667"/>
          </a:xfrm>
          <a:prstGeom prst="rect">
            <a:avLst/>
          </a:prstGeom>
        </p:spPr>
      </p:pic>
    </p:spTree>
    <p:extLst>
      <p:ext uri="{BB962C8B-B14F-4D97-AF65-F5344CB8AC3E}">
        <p14:creationId xmlns:p14="http://schemas.microsoft.com/office/powerpoint/2010/main" val="552147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ECDF2-512C-EE4C-96FA-D8FE1CD38924}"/>
              </a:ext>
            </a:extLst>
          </p:cNvPr>
          <p:cNvSpPr>
            <a:spLocks noGrp="1"/>
          </p:cNvSpPr>
          <p:nvPr>
            <p:ph type="title"/>
          </p:nvPr>
        </p:nvSpPr>
        <p:spPr/>
        <p:txBody>
          <a:bodyPr/>
          <a:lstStyle/>
          <a:p>
            <a:r>
              <a:rPr lang="en-SE"/>
              <a:t>Klimatomställningens vinster </a:t>
            </a:r>
          </a:p>
        </p:txBody>
      </p:sp>
      <p:sp>
        <p:nvSpPr>
          <p:cNvPr id="3" name="Content Placeholder 2">
            <a:extLst>
              <a:ext uri="{FF2B5EF4-FFF2-40B4-BE49-F238E27FC236}">
                <a16:creationId xmlns:a16="http://schemas.microsoft.com/office/drawing/2014/main" id="{A8BD19F9-01E2-6849-84C6-7A956724200F}"/>
              </a:ext>
            </a:extLst>
          </p:cNvPr>
          <p:cNvSpPr>
            <a:spLocks noGrp="1"/>
          </p:cNvSpPr>
          <p:nvPr>
            <p:ph idx="1"/>
          </p:nvPr>
        </p:nvSpPr>
        <p:spPr>
          <a:xfrm>
            <a:off x="623890" y="2041873"/>
            <a:ext cx="5152796" cy="4195415"/>
          </a:xfrm>
        </p:spPr>
        <p:txBody>
          <a:bodyPr/>
          <a:lstStyle/>
          <a:p>
            <a:pPr marL="0" indent="0">
              <a:buNone/>
            </a:pPr>
            <a:r>
              <a:rPr lang="en-SE" sz="2000"/>
              <a:t>Lägre utsläpp av växthusgaser ger en högre livskvalitet för människorna som bor och vistas i staden</a:t>
            </a:r>
          </a:p>
          <a:p>
            <a:pPr marL="0" indent="0">
              <a:buNone/>
            </a:pPr>
            <a:r>
              <a:rPr lang="en-SE" sz="2000"/>
              <a:t>Viable Cities arbetar för ekologisk, ekonomisk och social hållbarhet i staden</a:t>
            </a:r>
          </a:p>
          <a:p>
            <a:r>
              <a:rPr lang="en-SE" sz="2000"/>
              <a:t>Ekonomisk hållbarhet – nya affärsmöjligheter, </a:t>
            </a:r>
            <a:br>
              <a:rPr lang="sv-SE" sz="2000" dirty="0"/>
            </a:br>
            <a:r>
              <a:rPr lang="en-SE" sz="2000"/>
              <a:t>nya jobb</a:t>
            </a:r>
          </a:p>
          <a:p>
            <a:pPr>
              <a:tabLst>
                <a:tab pos="212725" algn="l"/>
              </a:tabLst>
            </a:pPr>
            <a:r>
              <a:rPr lang="en-SE" sz="2000"/>
              <a:t>Social hållbarhet – jämställdhet, god livsmiljö </a:t>
            </a:r>
            <a:br>
              <a:rPr lang="sv-SE" sz="2000" dirty="0"/>
            </a:br>
            <a:r>
              <a:rPr lang="en-SE" sz="2000"/>
              <a:t>och hälsa, stärkt välfärd</a:t>
            </a:r>
          </a:p>
          <a:p>
            <a:pPr>
              <a:tabLst>
                <a:tab pos="212725" algn="l"/>
              </a:tabLst>
            </a:pPr>
            <a:r>
              <a:rPr lang="en-SE" sz="2000"/>
              <a:t>Miljömässig hållbarhet – fungerande ekosystem, bibehållen biologisk mångfald</a:t>
            </a:r>
          </a:p>
          <a:p>
            <a:endParaRPr lang="en-SE" sz="2000"/>
          </a:p>
        </p:txBody>
      </p:sp>
      <p:pic>
        <p:nvPicPr>
          <p:cNvPr id="5" name="Bildobjekt 4">
            <a:extLst>
              <a:ext uri="{FF2B5EF4-FFF2-40B4-BE49-F238E27FC236}">
                <a16:creationId xmlns:a16="http://schemas.microsoft.com/office/drawing/2014/main" id="{DEC72F49-597C-0946-AD94-434907A4E1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633" t="17037" r="32500" b="19444"/>
          <a:stretch/>
        </p:blipFill>
        <p:spPr>
          <a:xfrm>
            <a:off x="6832600" y="1003299"/>
            <a:ext cx="4648200" cy="5404516"/>
          </a:xfrm>
          <a:prstGeom prst="rect">
            <a:avLst/>
          </a:prstGeom>
        </p:spPr>
      </p:pic>
    </p:spTree>
    <p:extLst>
      <p:ext uri="{BB962C8B-B14F-4D97-AF65-F5344CB8AC3E}">
        <p14:creationId xmlns:p14="http://schemas.microsoft.com/office/powerpoint/2010/main" val="4143964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ktangel med rundade hörn 47">
            <a:extLst>
              <a:ext uri="{FF2B5EF4-FFF2-40B4-BE49-F238E27FC236}">
                <a16:creationId xmlns:a16="http://schemas.microsoft.com/office/drawing/2014/main" id="{DDA41E9F-B4E7-C240-BA48-7A0AF0A61B9F}"/>
              </a:ext>
            </a:extLst>
          </p:cNvPr>
          <p:cNvSpPr/>
          <p:nvPr/>
        </p:nvSpPr>
        <p:spPr>
          <a:xfrm>
            <a:off x="3441700" y="2349500"/>
            <a:ext cx="8126413" cy="89058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ktangel med rundade hörn 42">
            <a:extLst>
              <a:ext uri="{FF2B5EF4-FFF2-40B4-BE49-F238E27FC236}">
                <a16:creationId xmlns:a16="http://schemas.microsoft.com/office/drawing/2014/main" id="{D991EF83-DA0E-B442-B093-2F325C1109BA}"/>
              </a:ext>
            </a:extLst>
          </p:cNvPr>
          <p:cNvSpPr/>
          <p:nvPr/>
        </p:nvSpPr>
        <p:spPr>
          <a:xfrm>
            <a:off x="623888" y="5346700"/>
            <a:ext cx="10944225" cy="89058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ktangel med rundade hörn 39">
            <a:extLst>
              <a:ext uri="{FF2B5EF4-FFF2-40B4-BE49-F238E27FC236}">
                <a16:creationId xmlns:a16="http://schemas.microsoft.com/office/drawing/2014/main" id="{A2EC196D-15DB-1749-8CE2-1A34E179AC0D}"/>
              </a:ext>
            </a:extLst>
          </p:cNvPr>
          <p:cNvSpPr/>
          <p:nvPr/>
        </p:nvSpPr>
        <p:spPr>
          <a:xfrm>
            <a:off x="623888" y="2349500"/>
            <a:ext cx="2627311" cy="29083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49118A-A826-2A43-A3EB-909A4A8FB220}"/>
              </a:ext>
            </a:extLst>
          </p:cNvPr>
          <p:cNvSpPr>
            <a:spLocks noGrp="1"/>
          </p:cNvSpPr>
          <p:nvPr>
            <p:ph type="title"/>
          </p:nvPr>
        </p:nvSpPr>
        <p:spPr>
          <a:xfrm>
            <a:off x="652465" y="863271"/>
            <a:ext cx="8532812" cy="816201"/>
          </a:xfrm>
        </p:spPr>
        <p:txBody>
          <a:bodyPr/>
          <a:lstStyle/>
          <a:p>
            <a:r>
              <a:rPr lang="en-SE" sz="5400">
                <a:latin typeface="Calibri" panose="020F0502020204030204" pitchFamily="34" charset="0"/>
                <a:cs typeface="Calibri" panose="020F0502020204030204" pitchFamily="34" charset="0"/>
              </a:rPr>
              <a:t>V</a:t>
            </a:r>
            <a:r>
              <a:rPr lang="sv-SE" sz="5400" dirty="0">
                <a:latin typeface="Calibri" panose="020F0502020204030204" pitchFamily="34" charset="0"/>
                <a:cs typeface="Calibri" panose="020F0502020204030204" pitchFamily="34" charset="0"/>
              </a:rPr>
              <a:t>ad är V</a:t>
            </a:r>
            <a:r>
              <a:rPr lang="en-SE" sz="5400">
                <a:latin typeface="Calibri" panose="020F0502020204030204" pitchFamily="34" charset="0"/>
                <a:cs typeface="Calibri" panose="020F0502020204030204" pitchFamily="34" charset="0"/>
              </a:rPr>
              <a:t>iable Cities?</a:t>
            </a:r>
          </a:p>
        </p:txBody>
      </p:sp>
      <p:sp>
        <p:nvSpPr>
          <p:cNvPr id="5" name="TextBox 4">
            <a:extLst>
              <a:ext uri="{FF2B5EF4-FFF2-40B4-BE49-F238E27FC236}">
                <a16:creationId xmlns:a16="http://schemas.microsoft.com/office/drawing/2014/main" id="{D5109E07-D473-7446-A545-BB096DAFCBC5}"/>
              </a:ext>
            </a:extLst>
          </p:cNvPr>
          <p:cNvSpPr txBox="1"/>
          <p:nvPr/>
        </p:nvSpPr>
        <p:spPr>
          <a:xfrm>
            <a:off x="4266723" y="2513483"/>
            <a:ext cx="6494807" cy="693267"/>
          </a:xfrm>
          <a:prstGeom prst="rect">
            <a:avLst/>
          </a:prstGeom>
          <a:noFill/>
        </p:spPr>
        <p:txBody>
          <a:bodyPr wrap="square" rtlCol="0">
            <a:spAutoFit/>
          </a:bodyPr>
          <a:lstStyle/>
          <a:p>
            <a:pPr algn="ctr">
              <a:lnSpc>
                <a:spcPts val="2400"/>
              </a:lnSpc>
            </a:pPr>
            <a:r>
              <a:rPr lang="en-SE" sz="3800" b="1">
                <a:solidFill>
                  <a:srgbClr val="0075C9"/>
                </a:solidFill>
                <a:latin typeface="+mj-lt"/>
              </a:rPr>
              <a:t>Klimatneutrala städer 2030 </a:t>
            </a:r>
            <a:br>
              <a:rPr lang="sv-SE" sz="3200" b="1">
                <a:solidFill>
                  <a:srgbClr val="0075C9"/>
                </a:solidFill>
                <a:latin typeface="+mj-lt"/>
              </a:rPr>
            </a:br>
            <a:r>
              <a:rPr lang="en-SE" sz="1840">
                <a:solidFill>
                  <a:srgbClr val="0075C9"/>
                </a:solidFill>
              </a:rPr>
              <a:t>– med ett gott liv för alla inom planetens gränser</a:t>
            </a:r>
          </a:p>
        </p:txBody>
      </p:sp>
      <p:sp>
        <p:nvSpPr>
          <p:cNvPr id="7" name="TextBox 6">
            <a:extLst>
              <a:ext uri="{FF2B5EF4-FFF2-40B4-BE49-F238E27FC236}">
                <a16:creationId xmlns:a16="http://schemas.microsoft.com/office/drawing/2014/main" id="{6F146464-8214-6749-815A-23148628FB41}"/>
              </a:ext>
            </a:extLst>
          </p:cNvPr>
          <p:cNvSpPr txBox="1"/>
          <p:nvPr/>
        </p:nvSpPr>
        <p:spPr>
          <a:xfrm>
            <a:off x="8736468" y="5676255"/>
            <a:ext cx="3163432" cy="461665"/>
          </a:xfrm>
          <a:prstGeom prst="rect">
            <a:avLst/>
          </a:prstGeom>
          <a:noFill/>
        </p:spPr>
        <p:txBody>
          <a:bodyPr wrap="square" rtlCol="0">
            <a:spAutoFit/>
          </a:bodyPr>
          <a:lstStyle/>
          <a:p>
            <a:r>
              <a:rPr lang="en-GB" sz="2400" dirty="0">
                <a:solidFill>
                  <a:schemeClr val="bg1"/>
                </a:solidFill>
                <a:latin typeface="+mj-lt"/>
              </a:rPr>
              <a:t>(</a:t>
            </a:r>
            <a:r>
              <a:rPr lang="en-GB" sz="2400" dirty="0" err="1">
                <a:solidFill>
                  <a:schemeClr val="bg1"/>
                </a:solidFill>
                <a:latin typeface="+mj-lt"/>
              </a:rPr>
              <a:t>En</a:t>
            </a:r>
            <a:r>
              <a:rPr lang="en-GB" sz="2400" dirty="0">
                <a:solidFill>
                  <a:schemeClr val="bg1"/>
                </a:solidFill>
                <a:latin typeface="+mj-lt"/>
              </a:rPr>
              <a:t> m</a:t>
            </a:r>
            <a:r>
              <a:rPr lang="en-SE" sz="2400">
                <a:solidFill>
                  <a:schemeClr val="bg1"/>
                </a:solidFill>
                <a:latin typeface="+mj-lt"/>
              </a:rPr>
              <a:t>iljard</a:t>
            </a:r>
            <a:r>
              <a:rPr lang="sv-SE" sz="2400" dirty="0">
                <a:solidFill>
                  <a:schemeClr val="bg1"/>
                </a:solidFill>
                <a:latin typeface="+mj-lt"/>
              </a:rPr>
              <a:t> k</a:t>
            </a:r>
            <a:r>
              <a:rPr lang="en-SE" sz="2400">
                <a:solidFill>
                  <a:schemeClr val="bg1"/>
                </a:solidFill>
                <a:latin typeface="+mj-lt"/>
              </a:rPr>
              <a:t>ronor</a:t>
            </a:r>
            <a:r>
              <a:rPr lang="sv-SE" sz="2400" dirty="0">
                <a:solidFill>
                  <a:schemeClr val="bg1"/>
                </a:solidFill>
                <a:latin typeface="+mj-lt"/>
              </a:rPr>
              <a:t>)</a:t>
            </a:r>
            <a:endParaRPr lang="en-SE" sz="2400">
              <a:solidFill>
                <a:schemeClr val="bg1"/>
              </a:solidFill>
              <a:latin typeface="+mj-lt"/>
            </a:endParaRPr>
          </a:p>
        </p:txBody>
      </p:sp>
      <p:sp>
        <p:nvSpPr>
          <p:cNvPr id="8" name="TextBox 7">
            <a:extLst>
              <a:ext uri="{FF2B5EF4-FFF2-40B4-BE49-F238E27FC236}">
                <a16:creationId xmlns:a16="http://schemas.microsoft.com/office/drawing/2014/main" id="{077B1D01-E563-5045-95B9-07D5FBAE0E8E}"/>
              </a:ext>
            </a:extLst>
          </p:cNvPr>
          <p:cNvSpPr txBox="1"/>
          <p:nvPr/>
        </p:nvSpPr>
        <p:spPr>
          <a:xfrm>
            <a:off x="863600" y="5440789"/>
            <a:ext cx="3136900" cy="769441"/>
          </a:xfrm>
          <a:prstGeom prst="rect">
            <a:avLst/>
          </a:prstGeom>
          <a:noFill/>
        </p:spPr>
        <p:txBody>
          <a:bodyPr wrap="square" rtlCol="0">
            <a:spAutoFit/>
          </a:bodyPr>
          <a:lstStyle/>
          <a:p>
            <a:r>
              <a:rPr lang="en-SE" sz="2200">
                <a:solidFill>
                  <a:schemeClr val="accent2"/>
                </a:solidFill>
                <a:latin typeface="+mj-lt"/>
              </a:rPr>
              <a:t>TOTAL BUDGET</a:t>
            </a:r>
            <a:r>
              <a:rPr lang="sv-SE" sz="2200" dirty="0">
                <a:solidFill>
                  <a:schemeClr val="accent2"/>
                </a:solidFill>
                <a:latin typeface="+mj-lt"/>
              </a:rPr>
              <a:t> </a:t>
            </a:r>
            <a:br>
              <a:rPr lang="sv-SE" sz="2200" dirty="0">
                <a:solidFill>
                  <a:schemeClr val="accent2"/>
                </a:solidFill>
                <a:latin typeface="+mj-lt"/>
              </a:rPr>
            </a:br>
            <a:r>
              <a:rPr lang="en-GB" sz="2200" dirty="0">
                <a:solidFill>
                  <a:schemeClr val="accent2"/>
                </a:solidFill>
                <a:latin typeface="+mj-lt"/>
              </a:rPr>
              <a:t>F</a:t>
            </a:r>
            <a:r>
              <a:rPr lang="en-SE" sz="2200">
                <a:solidFill>
                  <a:schemeClr val="accent2"/>
                </a:solidFill>
                <a:latin typeface="+mj-lt"/>
              </a:rPr>
              <a:t>RAM TILL 2030</a:t>
            </a:r>
          </a:p>
        </p:txBody>
      </p:sp>
      <p:sp>
        <p:nvSpPr>
          <p:cNvPr id="12" name="TextBox 14">
            <a:extLst>
              <a:ext uri="{FF2B5EF4-FFF2-40B4-BE49-F238E27FC236}">
                <a16:creationId xmlns:a16="http://schemas.microsoft.com/office/drawing/2014/main" id="{7954C439-F6E9-1444-A930-DFC0CB4A5A2C}"/>
              </a:ext>
            </a:extLst>
          </p:cNvPr>
          <p:cNvSpPr txBox="1"/>
          <p:nvPr/>
        </p:nvSpPr>
        <p:spPr>
          <a:xfrm>
            <a:off x="835524" y="4457700"/>
            <a:ext cx="2123575" cy="375552"/>
          </a:xfrm>
          <a:prstGeom prst="rect">
            <a:avLst/>
          </a:prstGeom>
          <a:solidFill>
            <a:schemeClr val="accent2">
              <a:alpha val="0"/>
            </a:schemeClr>
          </a:solidFill>
        </p:spPr>
        <p:txBody>
          <a:bodyPr wrap="square" rtlCol="0">
            <a:spAutoFit/>
          </a:bodyPr>
          <a:lstStyle/>
          <a:p>
            <a:pPr>
              <a:lnSpc>
                <a:spcPts val="2120"/>
              </a:lnSpc>
            </a:pPr>
            <a:r>
              <a:rPr lang="en-GB" sz="2400">
                <a:solidFill>
                  <a:schemeClr val="bg1"/>
                </a:solidFill>
                <a:latin typeface="+mj-lt"/>
              </a:rPr>
              <a:t>S</a:t>
            </a:r>
            <a:r>
              <a:rPr lang="en-SE" sz="2400">
                <a:solidFill>
                  <a:schemeClr val="bg1"/>
                </a:solidFill>
                <a:latin typeface="+mj-lt"/>
              </a:rPr>
              <a:t>täder</a:t>
            </a:r>
            <a:r>
              <a:rPr lang="sv-SE" sz="2400">
                <a:solidFill>
                  <a:schemeClr val="bg1"/>
                </a:solidFill>
                <a:latin typeface="+mj-lt"/>
              </a:rPr>
              <a:t> </a:t>
            </a:r>
            <a:r>
              <a:rPr lang="en-GB" sz="2400" err="1">
                <a:solidFill>
                  <a:schemeClr val="bg1"/>
                </a:solidFill>
                <a:latin typeface="+mj-lt"/>
              </a:rPr>
              <a:t>i</a:t>
            </a:r>
            <a:r>
              <a:rPr lang="en-SE" sz="2400">
                <a:solidFill>
                  <a:schemeClr val="bg1"/>
                </a:solidFill>
                <a:latin typeface="+mj-lt"/>
              </a:rPr>
              <a:t> Sverige</a:t>
            </a:r>
          </a:p>
        </p:txBody>
      </p:sp>
      <p:grpSp>
        <p:nvGrpSpPr>
          <p:cNvPr id="42" name="Grupp 41">
            <a:extLst>
              <a:ext uri="{FF2B5EF4-FFF2-40B4-BE49-F238E27FC236}">
                <a16:creationId xmlns:a16="http://schemas.microsoft.com/office/drawing/2014/main" id="{B5E5FB45-C2B6-6C48-BD85-9A659C47BBFD}"/>
              </a:ext>
            </a:extLst>
          </p:cNvPr>
          <p:cNvGrpSpPr/>
          <p:nvPr/>
        </p:nvGrpSpPr>
        <p:grpSpPr>
          <a:xfrm>
            <a:off x="772713" y="2746906"/>
            <a:ext cx="2356252" cy="1647294"/>
            <a:chOff x="772713" y="2480206"/>
            <a:chExt cx="1401568" cy="979859"/>
          </a:xfrm>
          <a:solidFill>
            <a:schemeClr val="accent5"/>
          </a:solidFill>
        </p:grpSpPr>
        <p:pic>
          <p:nvPicPr>
            <p:cNvPr id="13" name="Graphic 40">
              <a:extLst>
                <a:ext uri="{FF2B5EF4-FFF2-40B4-BE49-F238E27FC236}">
                  <a16:creationId xmlns:a16="http://schemas.microsoft.com/office/drawing/2014/main" id="{CF5C6A6C-44A2-6142-B371-A605F3DE951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2713" y="2480206"/>
              <a:ext cx="810915" cy="976101"/>
            </a:xfrm>
            <a:prstGeom prst="rect">
              <a:avLst/>
            </a:prstGeom>
          </p:spPr>
        </p:pic>
        <p:pic>
          <p:nvPicPr>
            <p:cNvPr id="14" name="Graphic 34">
              <a:extLst>
                <a:ext uri="{FF2B5EF4-FFF2-40B4-BE49-F238E27FC236}">
                  <a16:creationId xmlns:a16="http://schemas.microsoft.com/office/drawing/2014/main" id="{DC8EBE88-7C0C-CB45-BAF7-243CC4E2FB7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60582" y="2480613"/>
              <a:ext cx="813699" cy="979452"/>
            </a:xfrm>
            <a:prstGeom prst="rect">
              <a:avLst/>
            </a:prstGeom>
          </p:spPr>
        </p:pic>
      </p:grpSp>
      <p:sp>
        <p:nvSpPr>
          <p:cNvPr id="50" name="Rektangel med rundade hörn 49">
            <a:extLst>
              <a:ext uri="{FF2B5EF4-FFF2-40B4-BE49-F238E27FC236}">
                <a16:creationId xmlns:a16="http://schemas.microsoft.com/office/drawing/2014/main" id="{6F9C08EA-F47B-204C-AA63-CAA8F8EC659A}"/>
              </a:ext>
            </a:extLst>
          </p:cNvPr>
          <p:cNvSpPr/>
          <p:nvPr/>
        </p:nvSpPr>
        <p:spPr>
          <a:xfrm>
            <a:off x="8343899" y="3365500"/>
            <a:ext cx="3213101" cy="18415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23">
            <a:extLst>
              <a:ext uri="{FF2B5EF4-FFF2-40B4-BE49-F238E27FC236}">
                <a16:creationId xmlns:a16="http://schemas.microsoft.com/office/drawing/2014/main" id="{BD957AE5-49F9-DA42-ADD4-856B51A93A4E}"/>
              </a:ext>
            </a:extLst>
          </p:cNvPr>
          <p:cNvSpPr txBox="1"/>
          <p:nvPr/>
        </p:nvSpPr>
        <p:spPr>
          <a:xfrm>
            <a:off x="8556624" y="3534445"/>
            <a:ext cx="2886075" cy="400110"/>
          </a:xfrm>
          <a:prstGeom prst="rect">
            <a:avLst/>
          </a:prstGeom>
          <a:noFill/>
        </p:spPr>
        <p:txBody>
          <a:bodyPr wrap="square" rtlCol="0">
            <a:spAutoFit/>
          </a:bodyPr>
          <a:lstStyle/>
          <a:p>
            <a:r>
              <a:rPr lang="sv-SE" sz="2000">
                <a:solidFill>
                  <a:schemeClr val="bg1"/>
                </a:solidFill>
                <a:latin typeface="+mj-lt"/>
              </a:rPr>
              <a:t>KLIMATKONTRAKT</a:t>
            </a:r>
            <a:endParaRPr lang="en-SE" sz="2000">
              <a:solidFill>
                <a:schemeClr val="bg1"/>
              </a:solidFill>
              <a:latin typeface="+mj-lt"/>
            </a:endParaRPr>
          </a:p>
        </p:txBody>
      </p:sp>
      <p:grpSp>
        <p:nvGrpSpPr>
          <p:cNvPr id="54" name="Grupp 53">
            <a:extLst>
              <a:ext uri="{FF2B5EF4-FFF2-40B4-BE49-F238E27FC236}">
                <a16:creationId xmlns:a16="http://schemas.microsoft.com/office/drawing/2014/main" id="{646AB621-31EE-C64C-9115-42C1AECD64E4}"/>
              </a:ext>
            </a:extLst>
          </p:cNvPr>
          <p:cNvGrpSpPr/>
          <p:nvPr/>
        </p:nvGrpSpPr>
        <p:grpSpPr>
          <a:xfrm>
            <a:off x="8507583" y="3949700"/>
            <a:ext cx="2824362" cy="1007537"/>
            <a:chOff x="8507583" y="3890425"/>
            <a:chExt cx="2439817" cy="870358"/>
          </a:xfrm>
          <a:solidFill>
            <a:schemeClr val="accent5"/>
          </a:solidFill>
        </p:grpSpPr>
        <p:pic>
          <p:nvPicPr>
            <p:cNvPr id="19" name="Graphic 56">
              <a:extLst>
                <a:ext uri="{FF2B5EF4-FFF2-40B4-BE49-F238E27FC236}">
                  <a16:creationId xmlns:a16="http://schemas.microsoft.com/office/drawing/2014/main" id="{1EDEB3E6-6B4A-9C44-A145-BD52A9E85C4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507583" y="3890425"/>
              <a:ext cx="717344" cy="863470"/>
            </a:xfrm>
            <a:prstGeom prst="rect">
              <a:avLst/>
            </a:prstGeom>
          </p:spPr>
        </p:pic>
        <p:pic>
          <p:nvPicPr>
            <p:cNvPr id="20" name="Graphic 57">
              <a:extLst>
                <a:ext uri="{FF2B5EF4-FFF2-40B4-BE49-F238E27FC236}">
                  <a16:creationId xmlns:a16="http://schemas.microsoft.com/office/drawing/2014/main" id="{7980F61B-BFA4-6341-A760-158EB312C28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650583" y="3897313"/>
              <a:ext cx="717345" cy="863470"/>
            </a:xfrm>
            <a:prstGeom prst="rect">
              <a:avLst/>
            </a:prstGeom>
          </p:spPr>
        </p:pic>
        <p:pic>
          <p:nvPicPr>
            <p:cNvPr id="21" name="Graphic 58">
              <a:extLst>
                <a:ext uri="{FF2B5EF4-FFF2-40B4-BE49-F238E27FC236}">
                  <a16:creationId xmlns:a16="http://schemas.microsoft.com/office/drawing/2014/main" id="{5588AEAD-398F-1440-B797-3EA097E6BFF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064258" y="3890425"/>
              <a:ext cx="717345" cy="863470"/>
            </a:xfrm>
            <a:prstGeom prst="rect">
              <a:avLst/>
            </a:prstGeom>
          </p:spPr>
        </p:pic>
        <p:pic>
          <p:nvPicPr>
            <p:cNvPr id="22" name="Graphic 59">
              <a:extLst>
                <a:ext uri="{FF2B5EF4-FFF2-40B4-BE49-F238E27FC236}">
                  <a16:creationId xmlns:a16="http://schemas.microsoft.com/office/drawing/2014/main" id="{BE16DFC6-6650-1940-9E30-0A5E896681D7}"/>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230056" y="3897313"/>
              <a:ext cx="717344" cy="863470"/>
            </a:xfrm>
            <a:prstGeom prst="rect">
              <a:avLst/>
            </a:prstGeom>
          </p:spPr>
        </p:pic>
      </p:grpSp>
      <p:grpSp>
        <p:nvGrpSpPr>
          <p:cNvPr id="58" name="Grupp 57">
            <a:extLst>
              <a:ext uri="{FF2B5EF4-FFF2-40B4-BE49-F238E27FC236}">
                <a16:creationId xmlns:a16="http://schemas.microsoft.com/office/drawing/2014/main" id="{624F215D-8CC9-BF48-9C5F-D5A966283A4F}"/>
              </a:ext>
            </a:extLst>
          </p:cNvPr>
          <p:cNvGrpSpPr/>
          <p:nvPr/>
        </p:nvGrpSpPr>
        <p:grpSpPr>
          <a:xfrm>
            <a:off x="3594100" y="3389112"/>
            <a:ext cx="4362494" cy="1119388"/>
            <a:chOff x="3632200" y="3351012"/>
            <a:chExt cx="4362494" cy="1119388"/>
          </a:xfrm>
        </p:grpSpPr>
        <p:sp>
          <p:nvSpPr>
            <p:cNvPr id="23" name="TextBox 38">
              <a:extLst>
                <a:ext uri="{FF2B5EF4-FFF2-40B4-BE49-F238E27FC236}">
                  <a16:creationId xmlns:a16="http://schemas.microsoft.com/office/drawing/2014/main" id="{86726C11-9767-B246-9A46-54EE6DB73EF8}"/>
                </a:ext>
              </a:extLst>
            </p:cNvPr>
            <p:cNvSpPr txBox="1"/>
            <p:nvPr/>
          </p:nvSpPr>
          <p:spPr>
            <a:xfrm>
              <a:off x="3632200" y="4053810"/>
              <a:ext cx="1001466" cy="400110"/>
            </a:xfrm>
            <a:prstGeom prst="rect">
              <a:avLst/>
            </a:prstGeom>
            <a:noFill/>
          </p:spPr>
          <p:txBody>
            <a:bodyPr wrap="square" rtlCol="0">
              <a:spAutoFit/>
            </a:bodyPr>
            <a:lstStyle/>
            <a:p>
              <a:r>
                <a:rPr lang="sv-SE" sz="2000">
                  <a:solidFill>
                    <a:schemeClr val="bg1"/>
                  </a:solidFill>
                  <a:latin typeface="+mj-lt"/>
                </a:rPr>
                <a:t>Över</a:t>
              </a:r>
              <a:endParaRPr lang="en-SE" sz="2000">
                <a:solidFill>
                  <a:schemeClr val="bg1"/>
                </a:solidFill>
                <a:latin typeface="+mj-lt"/>
              </a:endParaRPr>
            </a:p>
          </p:txBody>
        </p:sp>
        <p:pic>
          <p:nvPicPr>
            <p:cNvPr id="25" name="Graphic 43">
              <a:extLst>
                <a:ext uri="{FF2B5EF4-FFF2-40B4-BE49-F238E27FC236}">
                  <a16:creationId xmlns:a16="http://schemas.microsoft.com/office/drawing/2014/main" id="{F34D7DC3-FB85-3B4D-976F-B3C9CCE0CCB2}"/>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179555" y="3354975"/>
              <a:ext cx="926662" cy="1115425"/>
            </a:xfrm>
            <a:prstGeom prst="rect">
              <a:avLst/>
            </a:prstGeom>
          </p:spPr>
        </p:pic>
        <p:pic>
          <p:nvPicPr>
            <p:cNvPr id="26" name="Graphic 44">
              <a:extLst>
                <a:ext uri="{FF2B5EF4-FFF2-40B4-BE49-F238E27FC236}">
                  <a16:creationId xmlns:a16="http://schemas.microsoft.com/office/drawing/2014/main" id="{37E63A0A-7D76-264A-B0B4-1562CF6A9ACE}"/>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830313" y="3351012"/>
              <a:ext cx="926662" cy="1115425"/>
            </a:xfrm>
            <a:prstGeom prst="rect">
              <a:avLst/>
            </a:prstGeom>
          </p:spPr>
        </p:pic>
        <p:pic>
          <p:nvPicPr>
            <p:cNvPr id="27" name="Graphic 45">
              <a:extLst>
                <a:ext uri="{FF2B5EF4-FFF2-40B4-BE49-F238E27FC236}">
                  <a16:creationId xmlns:a16="http://schemas.microsoft.com/office/drawing/2014/main" id="{217572E3-74D3-F34A-9189-26603CE5D78F}"/>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658471" y="3351012"/>
              <a:ext cx="926662" cy="1115425"/>
            </a:xfrm>
            <a:prstGeom prst="rect">
              <a:avLst/>
            </a:prstGeom>
          </p:spPr>
        </p:pic>
        <p:sp>
          <p:nvSpPr>
            <p:cNvPr id="28" name="TextBox 47">
              <a:extLst>
                <a:ext uri="{FF2B5EF4-FFF2-40B4-BE49-F238E27FC236}">
                  <a16:creationId xmlns:a16="http://schemas.microsoft.com/office/drawing/2014/main" id="{E7896228-9EDA-8647-B684-D00E951C12AF}"/>
                </a:ext>
              </a:extLst>
            </p:cNvPr>
            <p:cNvSpPr txBox="1"/>
            <p:nvPr/>
          </p:nvSpPr>
          <p:spPr>
            <a:xfrm>
              <a:off x="6340519" y="4037568"/>
              <a:ext cx="1654175" cy="400110"/>
            </a:xfrm>
            <a:prstGeom prst="rect">
              <a:avLst/>
            </a:prstGeom>
            <a:noFill/>
          </p:spPr>
          <p:txBody>
            <a:bodyPr wrap="square" rtlCol="0">
              <a:spAutoFit/>
            </a:bodyPr>
            <a:lstStyle/>
            <a:p>
              <a:pPr algn="r"/>
              <a:r>
                <a:rPr lang="sv-SE" sz="2000">
                  <a:solidFill>
                    <a:schemeClr val="bg1"/>
                  </a:solidFill>
                  <a:latin typeface="+mj-lt"/>
                </a:rPr>
                <a:t>Medlemmar</a:t>
              </a:r>
              <a:endParaRPr lang="en-SE" sz="2000">
                <a:solidFill>
                  <a:schemeClr val="bg1"/>
                </a:solidFill>
                <a:latin typeface="+mj-lt"/>
              </a:endParaRPr>
            </a:p>
          </p:txBody>
        </p:sp>
      </p:grpSp>
      <p:grpSp>
        <p:nvGrpSpPr>
          <p:cNvPr id="60" name="Grupp 59">
            <a:extLst>
              <a:ext uri="{FF2B5EF4-FFF2-40B4-BE49-F238E27FC236}">
                <a16:creationId xmlns:a16="http://schemas.microsoft.com/office/drawing/2014/main" id="{7AB056CF-01CF-0C46-9974-360641354AEB}"/>
              </a:ext>
            </a:extLst>
          </p:cNvPr>
          <p:cNvGrpSpPr/>
          <p:nvPr/>
        </p:nvGrpSpPr>
        <p:grpSpPr>
          <a:xfrm>
            <a:off x="3715947" y="5487035"/>
            <a:ext cx="4760107" cy="610553"/>
            <a:chOff x="3792146" y="5487035"/>
            <a:chExt cx="4760107" cy="610553"/>
          </a:xfrm>
        </p:grpSpPr>
        <p:pic>
          <p:nvPicPr>
            <p:cNvPr id="30" name="Graphic 29">
              <a:extLst>
                <a:ext uri="{FF2B5EF4-FFF2-40B4-BE49-F238E27FC236}">
                  <a16:creationId xmlns:a16="http://schemas.microsoft.com/office/drawing/2014/main" id="{4A8F5A5F-053A-FE45-8195-6BAA4CD8905D}"/>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3792146" y="5506094"/>
              <a:ext cx="481644" cy="579756"/>
            </a:xfrm>
            <a:prstGeom prst="rect">
              <a:avLst/>
            </a:prstGeom>
          </p:spPr>
        </p:pic>
        <p:pic>
          <p:nvPicPr>
            <p:cNvPr id="31" name="Graphic 59">
              <a:extLst>
                <a:ext uri="{FF2B5EF4-FFF2-40B4-BE49-F238E27FC236}">
                  <a16:creationId xmlns:a16="http://schemas.microsoft.com/office/drawing/2014/main" id="{AC439946-7070-3D43-9BA3-3FA08BC73E69}"/>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4272908" y="5487035"/>
              <a:ext cx="507228" cy="610553"/>
            </a:xfrm>
            <a:prstGeom prst="rect">
              <a:avLst/>
            </a:prstGeom>
          </p:spPr>
        </p:pic>
        <p:pic>
          <p:nvPicPr>
            <p:cNvPr id="32" name="Graphic 59">
              <a:extLst>
                <a:ext uri="{FF2B5EF4-FFF2-40B4-BE49-F238E27FC236}">
                  <a16:creationId xmlns:a16="http://schemas.microsoft.com/office/drawing/2014/main" id="{9AF16087-EAA0-194D-989A-29E148C397D2}"/>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4705951" y="5487035"/>
              <a:ext cx="507228" cy="610553"/>
            </a:xfrm>
            <a:prstGeom prst="rect">
              <a:avLst/>
            </a:prstGeom>
          </p:spPr>
        </p:pic>
        <p:pic>
          <p:nvPicPr>
            <p:cNvPr id="33" name="Graphic 59">
              <a:extLst>
                <a:ext uri="{FF2B5EF4-FFF2-40B4-BE49-F238E27FC236}">
                  <a16:creationId xmlns:a16="http://schemas.microsoft.com/office/drawing/2014/main" id="{DEDB2249-5F1D-F34F-8CAC-82AB9E89A5BF}"/>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5138995" y="5487035"/>
              <a:ext cx="507228" cy="610553"/>
            </a:xfrm>
            <a:prstGeom prst="rect">
              <a:avLst/>
            </a:prstGeom>
          </p:spPr>
        </p:pic>
        <p:pic>
          <p:nvPicPr>
            <p:cNvPr id="34" name="Graphic 59">
              <a:extLst>
                <a:ext uri="{FF2B5EF4-FFF2-40B4-BE49-F238E27FC236}">
                  <a16:creationId xmlns:a16="http://schemas.microsoft.com/office/drawing/2014/main" id="{B407ECF0-7A74-FF4B-9999-AC008D52F047}"/>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5732273" y="5487035"/>
              <a:ext cx="507228" cy="610553"/>
            </a:xfrm>
            <a:prstGeom prst="rect">
              <a:avLst/>
            </a:prstGeom>
          </p:spPr>
        </p:pic>
        <p:pic>
          <p:nvPicPr>
            <p:cNvPr id="35" name="Graphic 59">
              <a:extLst>
                <a:ext uri="{FF2B5EF4-FFF2-40B4-BE49-F238E27FC236}">
                  <a16:creationId xmlns:a16="http://schemas.microsoft.com/office/drawing/2014/main" id="{85AD5EDA-F957-B147-B6C1-057AAD4A79CD}"/>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6165316" y="5487035"/>
              <a:ext cx="507228" cy="610553"/>
            </a:xfrm>
            <a:prstGeom prst="rect">
              <a:avLst/>
            </a:prstGeom>
          </p:spPr>
        </p:pic>
        <p:pic>
          <p:nvPicPr>
            <p:cNvPr id="36" name="Graphic 59">
              <a:extLst>
                <a:ext uri="{FF2B5EF4-FFF2-40B4-BE49-F238E27FC236}">
                  <a16:creationId xmlns:a16="http://schemas.microsoft.com/office/drawing/2014/main" id="{E7119D41-E53C-6441-A9F4-8F4C448AB75D}"/>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6598360" y="5487035"/>
              <a:ext cx="507228" cy="610553"/>
            </a:xfrm>
            <a:prstGeom prst="rect">
              <a:avLst/>
            </a:prstGeom>
          </p:spPr>
        </p:pic>
        <p:pic>
          <p:nvPicPr>
            <p:cNvPr id="37" name="Graphic 59">
              <a:extLst>
                <a:ext uri="{FF2B5EF4-FFF2-40B4-BE49-F238E27FC236}">
                  <a16:creationId xmlns:a16="http://schemas.microsoft.com/office/drawing/2014/main" id="{CCA02148-9CDE-CD46-BB21-335FC703D16B}"/>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7178938" y="5487035"/>
              <a:ext cx="507228" cy="610553"/>
            </a:xfrm>
            <a:prstGeom prst="rect">
              <a:avLst/>
            </a:prstGeom>
          </p:spPr>
        </p:pic>
        <p:pic>
          <p:nvPicPr>
            <p:cNvPr id="38" name="Graphic 59">
              <a:extLst>
                <a:ext uri="{FF2B5EF4-FFF2-40B4-BE49-F238E27FC236}">
                  <a16:creationId xmlns:a16="http://schemas.microsoft.com/office/drawing/2014/main" id="{31F17FED-8368-484E-BFD7-3C9787D96AF5}"/>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7611981" y="5487035"/>
              <a:ext cx="507228" cy="610553"/>
            </a:xfrm>
            <a:prstGeom prst="rect">
              <a:avLst/>
            </a:prstGeom>
          </p:spPr>
        </p:pic>
        <p:pic>
          <p:nvPicPr>
            <p:cNvPr id="39" name="Graphic 59">
              <a:extLst>
                <a:ext uri="{FF2B5EF4-FFF2-40B4-BE49-F238E27FC236}">
                  <a16:creationId xmlns:a16="http://schemas.microsoft.com/office/drawing/2014/main" id="{873C0346-11EC-284B-AB28-C997C9150E83}"/>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8045025" y="5487035"/>
              <a:ext cx="507228" cy="610553"/>
            </a:xfrm>
            <a:prstGeom prst="rect">
              <a:avLst/>
            </a:prstGeom>
          </p:spPr>
        </p:pic>
      </p:grpSp>
      <p:sp>
        <p:nvSpPr>
          <p:cNvPr id="51" name="Rektangel med rundade hörn 50">
            <a:extLst>
              <a:ext uri="{FF2B5EF4-FFF2-40B4-BE49-F238E27FC236}">
                <a16:creationId xmlns:a16="http://schemas.microsoft.com/office/drawing/2014/main" id="{8660BEA8-6085-DD44-A83C-3C5D2FA4EBC7}"/>
              </a:ext>
            </a:extLst>
          </p:cNvPr>
          <p:cNvSpPr/>
          <p:nvPr/>
        </p:nvSpPr>
        <p:spPr>
          <a:xfrm>
            <a:off x="3390899" y="4610100"/>
            <a:ext cx="4826001" cy="534988"/>
          </a:xfrm>
          <a:prstGeom prst="roundRect">
            <a:avLst/>
          </a:prstGeom>
          <a:solidFill>
            <a:srgbClr val="99D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EBEDE9B-C2B3-EB4B-97F9-903833AA6A28}"/>
              </a:ext>
            </a:extLst>
          </p:cNvPr>
          <p:cNvSpPr txBox="1"/>
          <p:nvPr/>
        </p:nvSpPr>
        <p:spPr>
          <a:xfrm>
            <a:off x="3454400" y="4662212"/>
            <a:ext cx="4699000" cy="452496"/>
          </a:xfrm>
          <a:prstGeom prst="rect">
            <a:avLst/>
          </a:prstGeom>
          <a:noFill/>
        </p:spPr>
        <p:txBody>
          <a:bodyPr wrap="square" rtlCol="0">
            <a:spAutoFit/>
          </a:bodyPr>
          <a:lstStyle/>
          <a:p>
            <a:pPr algn="ctr">
              <a:lnSpc>
                <a:spcPts val="2900"/>
              </a:lnSpc>
            </a:pPr>
            <a:r>
              <a:rPr lang="en-SE" sz="2400" i="1">
                <a:solidFill>
                  <a:srgbClr val="0075C9"/>
                </a:solidFill>
                <a:latin typeface="+mj-lt"/>
              </a:rPr>
              <a:t>Internationellt samarbete</a:t>
            </a:r>
            <a:endParaRPr lang="en-SE" sz="2400" i="1">
              <a:solidFill>
                <a:srgbClr val="0075C9"/>
              </a:solidFill>
            </a:endParaRPr>
          </a:p>
        </p:txBody>
      </p:sp>
    </p:spTree>
    <p:extLst>
      <p:ext uri="{BB962C8B-B14F-4D97-AF65-F5344CB8AC3E}">
        <p14:creationId xmlns:p14="http://schemas.microsoft.com/office/powerpoint/2010/main" val="1630695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CE980-43F1-0544-99B7-15D77C4AFC1D}"/>
              </a:ext>
            </a:extLst>
          </p:cNvPr>
          <p:cNvSpPr>
            <a:spLocks noGrp="1"/>
          </p:cNvSpPr>
          <p:nvPr>
            <p:ph type="title"/>
          </p:nvPr>
        </p:nvSpPr>
        <p:spPr/>
        <p:txBody>
          <a:bodyPr/>
          <a:lstStyle/>
          <a:p>
            <a:r>
              <a:rPr lang="en-SE"/>
              <a:t>Varför städer?</a:t>
            </a:r>
          </a:p>
        </p:txBody>
      </p:sp>
      <p:sp>
        <p:nvSpPr>
          <p:cNvPr id="3" name="Content Placeholder 2">
            <a:extLst>
              <a:ext uri="{FF2B5EF4-FFF2-40B4-BE49-F238E27FC236}">
                <a16:creationId xmlns:a16="http://schemas.microsoft.com/office/drawing/2014/main" id="{426BC646-EBFB-4444-A57D-77F53DC2BD1F}"/>
              </a:ext>
            </a:extLst>
          </p:cNvPr>
          <p:cNvSpPr>
            <a:spLocks noGrp="1"/>
          </p:cNvSpPr>
          <p:nvPr>
            <p:ph sz="half" idx="1"/>
          </p:nvPr>
        </p:nvSpPr>
        <p:spPr>
          <a:xfrm>
            <a:off x="636935" y="2029680"/>
            <a:ext cx="4963765" cy="4207608"/>
          </a:xfrm>
        </p:spPr>
        <p:txBody>
          <a:bodyPr/>
          <a:lstStyle/>
          <a:p>
            <a:pPr marL="0" indent="0">
              <a:buNone/>
            </a:pPr>
            <a:r>
              <a:rPr lang="en-SE" sz="2000"/>
              <a:t>Städer täcker 3 procent av jordytan, men står för cirka 70 procent av alla utsläpp av växthusgaser. </a:t>
            </a:r>
          </a:p>
          <a:p>
            <a:pPr marL="0" indent="0">
              <a:buNone/>
            </a:pPr>
            <a:r>
              <a:rPr lang="en-SE" sz="2000"/>
              <a:t>I Europa beräknas närmare 85 procent av befolkningen bo i städer 2050; i Sverige 93 procent. </a:t>
            </a:r>
          </a:p>
          <a:p>
            <a:pPr marL="0" indent="0">
              <a:buNone/>
            </a:pPr>
            <a:endParaRPr lang="en-SE" sz="1800"/>
          </a:p>
        </p:txBody>
      </p:sp>
      <p:pic>
        <p:nvPicPr>
          <p:cNvPr id="19" name="Picture Placeholder 18">
            <a:extLst>
              <a:ext uri="{FF2B5EF4-FFF2-40B4-BE49-F238E27FC236}">
                <a16:creationId xmlns:a16="http://schemas.microsoft.com/office/drawing/2014/main" id="{EF2C3737-C851-7142-9D22-751017CC74A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10991" t="-24728" r="-10485" b="-24728"/>
          <a:stretch/>
        </p:blipFill>
        <p:spPr>
          <a:xfrm>
            <a:off x="6096000" y="0"/>
            <a:ext cx="6096000" cy="6858000"/>
          </a:xfrm>
          <a:solidFill>
            <a:schemeClr val="accent1"/>
          </a:solidFill>
        </p:spPr>
      </p:pic>
      <p:sp>
        <p:nvSpPr>
          <p:cNvPr id="5" name="TextBox 7">
            <a:extLst>
              <a:ext uri="{FF2B5EF4-FFF2-40B4-BE49-F238E27FC236}">
                <a16:creationId xmlns:a16="http://schemas.microsoft.com/office/drawing/2014/main" id="{2105CC28-34D8-0E43-9113-3DBF00ADAB61}"/>
              </a:ext>
            </a:extLst>
          </p:cNvPr>
          <p:cNvSpPr txBox="1"/>
          <p:nvPr/>
        </p:nvSpPr>
        <p:spPr>
          <a:xfrm>
            <a:off x="572600" y="5157807"/>
            <a:ext cx="5072062" cy="1569660"/>
          </a:xfrm>
          <a:prstGeom prst="rect">
            <a:avLst/>
          </a:prstGeom>
          <a:noFill/>
        </p:spPr>
        <p:txBody>
          <a:bodyPr wrap="square" rtlCol="0">
            <a:spAutoFit/>
          </a:bodyPr>
          <a:lstStyle/>
          <a:p>
            <a:r>
              <a:rPr lang="en-SE" i="1">
                <a:solidFill>
                  <a:schemeClr val="accent1"/>
                </a:solidFill>
              </a:rPr>
              <a:t>Klimatomställningen bidrar till grönare, tryggare städer med bättre luft, bättre mental och fysisk hälsa där barn och vuxna kan leva, leka och trivas. </a:t>
            </a:r>
          </a:p>
          <a:p>
            <a:endParaRPr lang="en-SE" sz="1200" b="1">
              <a:solidFill>
                <a:schemeClr val="accent1"/>
              </a:solidFill>
            </a:endParaRPr>
          </a:p>
          <a:p>
            <a:r>
              <a:rPr lang="en-SE" sz="1200" b="1">
                <a:solidFill>
                  <a:schemeClr val="accent1"/>
                </a:solidFill>
              </a:rPr>
              <a:t>Olga Kordas</a:t>
            </a:r>
          </a:p>
          <a:p>
            <a:endParaRPr lang="en-SE">
              <a:solidFill>
                <a:schemeClr val="accent1"/>
              </a:solidFill>
            </a:endParaRPr>
          </a:p>
        </p:txBody>
      </p:sp>
      <p:pic>
        <p:nvPicPr>
          <p:cNvPr id="6" name="Graphic 19">
            <a:extLst>
              <a:ext uri="{FF2B5EF4-FFF2-40B4-BE49-F238E27FC236}">
                <a16:creationId xmlns:a16="http://schemas.microsoft.com/office/drawing/2014/main" id="{485A1E03-407B-F247-8258-418F7AF309C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20932" y="4455997"/>
            <a:ext cx="1267805" cy="1526062"/>
          </a:xfrm>
          <a:prstGeom prst="rect">
            <a:avLst/>
          </a:prstGeom>
        </p:spPr>
      </p:pic>
    </p:spTree>
    <p:extLst>
      <p:ext uri="{BB962C8B-B14F-4D97-AF65-F5344CB8AC3E}">
        <p14:creationId xmlns:p14="http://schemas.microsoft.com/office/powerpoint/2010/main" val="320302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3D39F-FACE-2B42-BFEA-DD8C0C48AE0D}"/>
              </a:ext>
            </a:extLst>
          </p:cNvPr>
          <p:cNvSpPr>
            <a:spLocks noGrp="1"/>
          </p:cNvSpPr>
          <p:nvPr>
            <p:ph type="title"/>
          </p:nvPr>
        </p:nvSpPr>
        <p:spPr/>
        <p:txBody>
          <a:bodyPr/>
          <a:lstStyle/>
          <a:p>
            <a:r>
              <a:rPr lang="en-SE"/>
              <a:t>Transformativ systemförändring </a:t>
            </a:r>
            <a:br>
              <a:rPr lang="en-SE"/>
            </a:br>
            <a:r>
              <a:rPr lang="en-SE"/>
              <a:t>– som ett isberg </a:t>
            </a:r>
          </a:p>
        </p:txBody>
      </p:sp>
      <p:pic>
        <p:nvPicPr>
          <p:cNvPr id="6" name="Picture 5" descr="A picture containing text&#10;&#10;Description automatically generated">
            <a:extLst>
              <a:ext uri="{FF2B5EF4-FFF2-40B4-BE49-F238E27FC236}">
                <a16:creationId xmlns:a16="http://schemas.microsoft.com/office/drawing/2014/main" id="{CAB1D333-6838-E642-8F29-507AABC2FB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962"/>
          <a:stretch/>
        </p:blipFill>
        <p:spPr>
          <a:xfrm>
            <a:off x="0" y="2430882"/>
            <a:ext cx="12192000" cy="5226541"/>
          </a:xfrm>
          <a:prstGeom prst="rect">
            <a:avLst/>
          </a:prstGeom>
        </p:spPr>
      </p:pic>
      <p:sp>
        <p:nvSpPr>
          <p:cNvPr id="7" name="Content Placeholder 2">
            <a:extLst>
              <a:ext uri="{FF2B5EF4-FFF2-40B4-BE49-F238E27FC236}">
                <a16:creationId xmlns:a16="http://schemas.microsoft.com/office/drawing/2014/main" id="{68AF9DF1-064B-BC48-BC73-405163A66EEE}"/>
              </a:ext>
            </a:extLst>
          </p:cNvPr>
          <p:cNvSpPr>
            <a:spLocks noGrp="1"/>
          </p:cNvSpPr>
          <p:nvPr>
            <p:ph idx="1"/>
          </p:nvPr>
        </p:nvSpPr>
        <p:spPr>
          <a:xfrm>
            <a:off x="6096000" y="4572227"/>
            <a:ext cx="8532812" cy="1702543"/>
          </a:xfrm>
        </p:spPr>
        <p:txBody>
          <a:bodyPr/>
          <a:lstStyle/>
          <a:p>
            <a:pPr marL="0" indent="0">
              <a:buNone/>
            </a:pPr>
            <a:endParaRPr lang="sv-SE" sz="1800" dirty="0"/>
          </a:p>
          <a:p>
            <a:pPr marL="0" indent="0">
              <a:buNone/>
            </a:pPr>
            <a:endParaRPr lang="en-SE" sz="1800" dirty="0"/>
          </a:p>
          <a:p>
            <a:pPr marL="0" indent="0">
              <a:buNone/>
            </a:pPr>
            <a:r>
              <a:rPr lang="en-SE" sz="2000" dirty="0"/>
              <a:t>Osynliga strukturer: beteenden, styrning, policyer</a:t>
            </a:r>
          </a:p>
          <a:p>
            <a:pPr marL="0" indent="0">
              <a:buNone/>
            </a:pPr>
            <a:endParaRPr lang="en-SE" sz="1800" dirty="0"/>
          </a:p>
        </p:txBody>
      </p:sp>
      <p:cxnSp>
        <p:nvCxnSpPr>
          <p:cNvPr id="9" name="Straight Connector 8">
            <a:extLst>
              <a:ext uri="{FF2B5EF4-FFF2-40B4-BE49-F238E27FC236}">
                <a16:creationId xmlns:a16="http://schemas.microsoft.com/office/drawing/2014/main" id="{76124749-8764-5348-9A2F-7D17CFCE08A1}"/>
              </a:ext>
            </a:extLst>
          </p:cNvPr>
          <p:cNvCxnSpPr>
            <a:cxnSpLocks/>
          </p:cNvCxnSpPr>
          <p:nvPr/>
        </p:nvCxnSpPr>
        <p:spPr>
          <a:xfrm flipH="1">
            <a:off x="4466122" y="3183032"/>
            <a:ext cx="1509028" cy="0"/>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083DBAF-171C-A042-8F8A-ED1B14011121}"/>
              </a:ext>
            </a:extLst>
          </p:cNvPr>
          <p:cNvCxnSpPr>
            <a:cxnSpLocks/>
          </p:cNvCxnSpPr>
          <p:nvPr/>
        </p:nvCxnSpPr>
        <p:spPr>
          <a:xfrm flipH="1">
            <a:off x="4568156" y="5562310"/>
            <a:ext cx="1437963"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 name="Rektangel 2">
            <a:extLst>
              <a:ext uri="{FF2B5EF4-FFF2-40B4-BE49-F238E27FC236}">
                <a16:creationId xmlns:a16="http://schemas.microsoft.com/office/drawing/2014/main" id="{4E68CF07-647A-C34E-8C02-8753A814EC54}"/>
              </a:ext>
            </a:extLst>
          </p:cNvPr>
          <p:cNvSpPr/>
          <p:nvPr/>
        </p:nvSpPr>
        <p:spPr>
          <a:xfrm>
            <a:off x="6006119" y="2786994"/>
            <a:ext cx="5457092" cy="707886"/>
          </a:xfrm>
          <a:prstGeom prst="rect">
            <a:avLst/>
          </a:prstGeom>
        </p:spPr>
        <p:txBody>
          <a:bodyPr wrap="square">
            <a:spAutoFit/>
          </a:bodyPr>
          <a:lstStyle/>
          <a:p>
            <a:r>
              <a:rPr lang="en-SE" sz="2000" dirty="0"/>
              <a:t>Synliga nivåer: innovativa lösningar, </a:t>
            </a:r>
            <a:r>
              <a:rPr lang="en-SE" sz="2000"/>
              <a:t>samarbetspartners och </a:t>
            </a:r>
            <a:r>
              <a:rPr lang="en-SE" sz="2000" dirty="0"/>
              <a:t>nätverk</a:t>
            </a:r>
          </a:p>
        </p:txBody>
      </p:sp>
      <p:sp>
        <p:nvSpPr>
          <p:cNvPr id="4" name="Rektangel 3">
            <a:extLst>
              <a:ext uri="{FF2B5EF4-FFF2-40B4-BE49-F238E27FC236}">
                <a16:creationId xmlns:a16="http://schemas.microsoft.com/office/drawing/2014/main" id="{A2B7CC16-4775-AF4E-9ABD-4C092805E303}"/>
              </a:ext>
            </a:extLst>
          </p:cNvPr>
          <p:cNvSpPr/>
          <p:nvPr/>
        </p:nvSpPr>
        <p:spPr>
          <a:xfrm>
            <a:off x="547153" y="1833042"/>
            <a:ext cx="9054047" cy="400110"/>
          </a:xfrm>
          <a:prstGeom prst="rect">
            <a:avLst/>
          </a:prstGeom>
        </p:spPr>
        <p:txBody>
          <a:bodyPr wrap="square">
            <a:spAutoFit/>
          </a:bodyPr>
          <a:lstStyle/>
          <a:p>
            <a:r>
              <a:rPr lang="sv-SE" sz="2000" dirty="0"/>
              <a:t>Vi behöver g</a:t>
            </a:r>
            <a:r>
              <a:rPr lang="en-SE" sz="2000" dirty="0"/>
              <a:t>enomgripande förändringar av samhället på många nivåer</a:t>
            </a:r>
            <a:endParaRPr lang="sv-SE" sz="2000" dirty="0"/>
          </a:p>
        </p:txBody>
      </p:sp>
    </p:spTree>
    <p:extLst>
      <p:ext uri="{BB962C8B-B14F-4D97-AF65-F5344CB8AC3E}">
        <p14:creationId xmlns:p14="http://schemas.microsoft.com/office/powerpoint/2010/main" val="1049550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3B0FFF1-07C6-794D-A347-032FC9D7A7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460527">
            <a:off x="2743784" y="844824"/>
            <a:ext cx="9785785" cy="5708375"/>
          </a:xfrm>
          <a:prstGeom prst="rect">
            <a:avLst/>
          </a:prstGeom>
        </p:spPr>
      </p:pic>
      <p:sp>
        <p:nvSpPr>
          <p:cNvPr id="2" name="Title 1">
            <a:extLst>
              <a:ext uri="{FF2B5EF4-FFF2-40B4-BE49-F238E27FC236}">
                <a16:creationId xmlns:a16="http://schemas.microsoft.com/office/drawing/2014/main" id="{2C199426-6546-954F-8BD4-D72156FCA756}"/>
              </a:ext>
            </a:extLst>
          </p:cNvPr>
          <p:cNvSpPr>
            <a:spLocks noGrp="1"/>
          </p:cNvSpPr>
          <p:nvPr>
            <p:ph type="title"/>
          </p:nvPr>
        </p:nvSpPr>
        <p:spPr>
          <a:xfrm>
            <a:off x="623888" y="788334"/>
            <a:ext cx="5310187" cy="816201"/>
          </a:xfrm>
        </p:spPr>
        <p:txBody>
          <a:bodyPr/>
          <a:lstStyle/>
          <a:p>
            <a:r>
              <a:rPr lang="en-SE"/>
              <a:t>En portfölj av insatser med missionen i sikte </a:t>
            </a:r>
          </a:p>
        </p:txBody>
      </p:sp>
      <p:sp>
        <p:nvSpPr>
          <p:cNvPr id="3" name="Content Placeholder 2">
            <a:extLst>
              <a:ext uri="{FF2B5EF4-FFF2-40B4-BE49-F238E27FC236}">
                <a16:creationId xmlns:a16="http://schemas.microsoft.com/office/drawing/2014/main" id="{1944BACE-6BC0-8B4C-B1EC-445B7D0A2093}"/>
              </a:ext>
            </a:extLst>
          </p:cNvPr>
          <p:cNvSpPr>
            <a:spLocks noGrp="1"/>
          </p:cNvSpPr>
          <p:nvPr>
            <p:ph idx="1"/>
          </p:nvPr>
        </p:nvSpPr>
        <p:spPr>
          <a:xfrm>
            <a:off x="623890" y="2041873"/>
            <a:ext cx="3705224" cy="4195415"/>
          </a:xfrm>
        </p:spPr>
        <p:txBody>
          <a:bodyPr/>
          <a:lstStyle/>
          <a:p>
            <a:pPr marL="0" indent="0">
              <a:spcBef>
                <a:spcPts val="0"/>
              </a:spcBef>
              <a:buNone/>
            </a:pPr>
            <a:r>
              <a:rPr lang="en-SE"/>
              <a:t>Vi kraftsamlar genom att gå från fragmenterade projekt till ett ekosystem av insatser som alla drar åt samma håll</a:t>
            </a:r>
          </a:p>
          <a:p>
            <a:pPr marL="0" indent="0">
              <a:spcBef>
                <a:spcPts val="0"/>
              </a:spcBef>
              <a:buNone/>
            </a:pPr>
            <a:endParaRPr lang="en-SE" sz="1800"/>
          </a:p>
        </p:txBody>
      </p:sp>
    </p:spTree>
    <p:extLst>
      <p:ext uri="{BB962C8B-B14F-4D97-AF65-F5344CB8AC3E}">
        <p14:creationId xmlns:p14="http://schemas.microsoft.com/office/powerpoint/2010/main" val="2702891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C76E5EE7-F652-2A49-94EB-DEA3E5D66453}"/>
              </a:ext>
            </a:extLst>
          </p:cNvPr>
          <p:cNvCxnSpPr>
            <a:cxnSpLocks/>
          </p:cNvCxnSpPr>
          <p:nvPr/>
        </p:nvCxnSpPr>
        <p:spPr>
          <a:xfrm rot="-7620000" flipV="1">
            <a:off x="6137957" y="3992840"/>
            <a:ext cx="418595" cy="388976"/>
          </a:xfrm>
          <a:prstGeom prst="line">
            <a:avLst/>
          </a:prstGeom>
          <a:ln w="6350" cap="rnd">
            <a:solidFill>
              <a:schemeClr val="bg1">
                <a:lumMod val="50000"/>
              </a:schemeClr>
            </a:solidFill>
            <a:prstDash val="dash"/>
            <a:round/>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3A43B31-C2CE-F241-B1A1-C6B3F2910C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70091"/>
          <a:stretch/>
        </p:blipFill>
        <p:spPr>
          <a:xfrm>
            <a:off x="11732287" y="6223049"/>
            <a:ext cx="337457" cy="443073"/>
          </a:xfrm>
          <a:prstGeom prst="rect">
            <a:avLst/>
          </a:prstGeom>
        </p:spPr>
      </p:pic>
      <p:cxnSp>
        <p:nvCxnSpPr>
          <p:cNvPr id="22" name="Straight Connector 21">
            <a:extLst>
              <a:ext uri="{FF2B5EF4-FFF2-40B4-BE49-F238E27FC236}">
                <a16:creationId xmlns:a16="http://schemas.microsoft.com/office/drawing/2014/main" id="{28C07F6F-EFC3-7347-B5DC-B4FC5F6BD7FD}"/>
              </a:ext>
            </a:extLst>
          </p:cNvPr>
          <p:cNvCxnSpPr>
            <a:cxnSpLocks/>
          </p:cNvCxnSpPr>
          <p:nvPr/>
        </p:nvCxnSpPr>
        <p:spPr>
          <a:xfrm flipV="1">
            <a:off x="6096000" y="2341678"/>
            <a:ext cx="0" cy="464616"/>
          </a:xfrm>
          <a:prstGeom prst="line">
            <a:avLst/>
          </a:prstGeom>
          <a:ln w="12700" cap="rnd">
            <a:solidFill>
              <a:schemeClr val="bg1">
                <a:lumMod val="50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FA051E9D-3271-014E-B7D5-3790A6169A45}"/>
              </a:ext>
            </a:extLst>
          </p:cNvPr>
          <p:cNvSpPr/>
          <p:nvPr/>
        </p:nvSpPr>
        <p:spPr>
          <a:xfrm>
            <a:off x="2387977" y="2802198"/>
            <a:ext cx="2316505" cy="587136"/>
          </a:xfrm>
          <a:prstGeom prst="roundRect">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kern="0" dirty="0">
                <a:solidFill>
                  <a:schemeClr val="bg1"/>
                </a:solidFill>
                <a:latin typeface="Calibri" panose="020F0502020204030204" pitchFamily="34" charset="0"/>
                <a:ea typeface="Open Sans"/>
                <a:cs typeface="Calibri" panose="020F0502020204030204" pitchFamily="34" charset="0"/>
                <a:sym typeface="Open Sans"/>
              </a:rPr>
              <a:t>Andra satsningar</a:t>
            </a:r>
          </a:p>
          <a:p>
            <a:pPr algn="ctr"/>
            <a:r>
              <a:rPr lang="sv-SE" sz="1400" kern="0" dirty="0">
                <a:solidFill>
                  <a:schemeClr val="bg1"/>
                </a:solidFill>
                <a:latin typeface="Calibri" panose="020F0502020204030204" pitchFamily="34" charset="0"/>
                <a:ea typeface="Open Sans"/>
                <a:cs typeface="Calibri" panose="020F0502020204030204" pitchFamily="34" charset="0"/>
                <a:sym typeface="Open Sans"/>
              </a:rPr>
              <a:t>nationellt / internationellt</a:t>
            </a:r>
            <a:endParaRPr lang="sv-SE" sz="1400" b="1" kern="0" dirty="0">
              <a:solidFill>
                <a:schemeClr val="bg1"/>
              </a:solidFill>
              <a:latin typeface="Calibri" panose="020F0502020204030204" pitchFamily="34" charset="0"/>
              <a:ea typeface="Century Gothic"/>
              <a:cs typeface="Calibri" panose="020F0502020204030204" pitchFamily="34" charset="0"/>
              <a:sym typeface="Century Gothic"/>
            </a:endParaRPr>
          </a:p>
        </p:txBody>
      </p:sp>
      <p:sp>
        <p:nvSpPr>
          <p:cNvPr id="36" name="Rounded Rectangle 35">
            <a:extLst>
              <a:ext uri="{FF2B5EF4-FFF2-40B4-BE49-F238E27FC236}">
                <a16:creationId xmlns:a16="http://schemas.microsoft.com/office/drawing/2014/main" id="{B80048D0-1FD4-604A-8044-4DE67A342822}"/>
              </a:ext>
            </a:extLst>
          </p:cNvPr>
          <p:cNvSpPr/>
          <p:nvPr/>
        </p:nvSpPr>
        <p:spPr>
          <a:xfrm>
            <a:off x="7487517" y="2802198"/>
            <a:ext cx="1863054" cy="587136"/>
          </a:xfrm>
          <a:prstGeom prst="roundRect">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kern="0" dirty="0">
                <a:solidFill>
                  <a:schemeClr val="bg1"/>
                </a:solidFill>
                <a:latin typeface="Calibri" panose="020F0502020204030204" pitchFamily="34" charset="0"/>
                <a:ea typeface="Open Sans"/>
                <a:cs typeface="Calibri" panose="020F0502020204030204" pitchFamily="34" charset="0"/>
                <a:sym typeface="Open Sans"/>
              </a:rPr>
              <a:t>Satsningar i en stad</a:t>
            </a:r>
          </a:p>
        </p:txBody>
      </p:sp>
      <p:cxnSp>
        <p:nvCxnSpPr>
          <p:cNvPr id="54" name="Elbow Connector 53">
            <a:extLst>
              <a:ext uri="{FF2B5EF4-FFF2-40B4-BE49-F238E27FC236}">
                <a16:creationId xmlns:a16="http://schemas.microsoft.com/office/drawing/2014/main" id="{8C13BF7B-DB32-DA41-8BC3-FACC36D1F9BF}"/>
              </a:ext>
            </a:extLst>
          </p:cNvPr>
          <p:cNvCxnSpPr>
            <a:cxnSpLocks/>
          </p:cNvCxnSpPr>
          <p:nvPr/>
        </p:nvCxnSpPr>
        <p:spPr>
          <a:xfrm rot="5400000">
            <a:off x="4485094" y="1636079"/>
            <a:ext cx="460800" cy="1872000"/>
          </a:xfrm>
          <a:prstGeom prst="bentConnector3">
            <a:avLst>
              <a:gd name="adj1" fmla="val 51691"/>
            </a:avLst>
          </a:prstGeom>
          <a:ln w="12700" cap="rnd">
            <a:solidFill>
              <a:schemeClr val="bg1">
                <a:lumMod val="50000"/>
              </a:schemeClr>
            </a:solidFill>
            <a:roun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8" name="Elbow Connector 67">
            <a:extLst>
              <a:ext uri="{FF2B5EF4-FFF2-40B4-BE49-F238E27FC236}">
                <a16:creationId xmlns:a16="http://schemas.microsoft.com/office/drawing/2014/main" id="{A985865D-7698-7945-B224-2C6BEE1CB163}"/>
              </a:ext>
            </a:extLst>
          </p:cNvPr>
          <p:cNvCxnSpPr>
            <a:cxnSpLocks/>
          </p:cNvCxnSpPr>
          <p:nvPr/>
        </p:nvCxnSpPr>
        <p:spPr>
          <a:xfrm rot="16200000" flipH="1">
            <a:off x="7253049" y="1636079"/>
            <a:ext cx="460800" cy="1872000"/>
          </a:xfrm>
          <a:prstGeom prst="bentConnector3">
            <a:avLst>
              <a:gd name="adj1" fmla="val 51691"/>
            </a:avLst>
          </a:prstGeom>
          <a:ln w="12700" cap="rnd">
            <a:solidFill>
              <a:schemeClr val="bg1">
                <a:lumMod val="50000"/>
              </a:schemeClr>
            </a:solidFill>
            <a:round/>
            <a:headEnd type="triangle"/>
            <a:tailEnd type="none"/>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9C183C0C-1E72-8141-BEB1-48AD0A008FFE}"/>
              </a:ext>
            </a:extLst>
          </p:cNvPr>
          <p:cNvSpPr/>
          <p:nvPr/>
        </p:nvSpPr>
        <p:spPr>
          <a:xfrm>
            <a:off x="3481137" y="1382217"/>
            <a:ext cx="5165557" cy="959742"/>
          </a:xfrm>
          <a:prstGeom prst="roundRect">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kern="0" dirty="0">
                <a:solidFill>
                  <a:schemeClr val="bg1"/>
                </a:solidFill>
                <a:latin typeface="Calibri" panose="020F0502020204030204" pitchFamily="34" charset="0"/>
                <a:ea typeface="Open Sans"/>
                <a:cs typeface="Calibri" panose="020F0502020204030204" pitchFamily="34" charset="0"/>
                <a:sym typeface="Open Sans"/>
              </a:rPr>
              <a:t>En </a:t>
            </a:r>
            <a:r>
              <a:rPr lang="sv-SE" b="1" kern="0" dirty="0">
                <a:solidFill>
                  <a:schemeClr val="bg1"/>
                </a:solidFill>
                <a:latin typeface="Calibri" panose="020F0502020204030204" pitchFamily="34" charset="0"/>
                <a:ea typeface="Open Sans"/>
                <a:cs typeface="Calibri" panose="020F0502020204030204" pitchFamily="34" charset="0"/>
                <a:sym typeface="Open Sans"/>
              </a:rPr>
              <a:t>portfölj</a:t>
            </a:r>
            <a:r>
              <a:rPr lang="sv-SE" kern="0" dirty="0">
                <a:solidFill>
                  <a:schemeClr val="bg1"/>
                </a:solidFill>
                <a:latin typeface="Calibri" panose="020F0502020204030204" pitchFamily="34" charset="0"/>
                <a:ea typeface="Open Sans"/>
                <a:cs typeface="Calibri" panose="020F0502020204030204" pitchFamily="34" charset="0"/>
                <a:sym typeface="Open Sans"/>
              </a:rPr>
              <a:t> av insatser och aktiviteter, såväl inom</a:t>
            </a:r>
          </a:p>
          <a:p>
            <a:pPr algn="ctr"/>
            <a:r>
              <a:rPr lang="sv-SE" kern="0" dirty="0">
                <a:solidFill>
                  <a:schemeClr val="bg1"/>
                </a:solidFill>
                <a:latin typeface="Calibri" panose="020F0502020204030204" pitchFamily="34" charset="0"/>
                <a:ea typeface="Open Sans"/>
                <a:cs typeface="Calibri" panose="020F0502020204030204" pitchFamily="34" charset="0"/>
                <a:sym typeface="Open Sans"/>
              </a:rPr>
              <a:t>som utom programmet, bidrar till </a:t>
            </a:r>
            <a:r>
              <a:rPr lang="sv-SE" b="1" kern="0" dirty="0">
                <a:solidFill>
                  <a:schemeClr val="bg1"/>
                </a:solidFill>
                <a:latin typeface="Calibri" panose="020F0502020204030204" pitchFamily="34" charset="0"/>
                <a:ea typeface="Open Sans"/>
                <a:cs typeface="Calibri" panose="020F0502020204030204" pitchFamily="34" charset="0"/>
                <a:sym typeface="Open Sans"/>
              </a:rPr>
              <a:t>missionen</a:t>
            </a:r>
            <a:endParaRPr lang="sv-SE" b="1" kern="0" dirty="0">
              <a:solidFill>
                <a:schemeClr val="bg1"/>
              </a:solidFill>
              <a:latin typeface="Calibri" panose="020F0502020204030204" pitchFamily="34" charset="0"/>
              <a:ea typeface="Century Gothic"/>
              <a:cs typeface="Calibri" panose="020F0502020204030204" pitchFamily="34" charset="0"/>
              <a:sym typeface="Century Gothic"/>
            </a:endParaRPr>
          </a:p>
        </p:txBody>
      </p:sp>
      <p:sp>
        <p:nvSpPr>
          <p:cNvPr id="69" name="7-point Star 68">
            <a:extLst>
              <a:ext uri="{FF2B5EF4-FFF2-40B4-BE49-F238E27FC236}">
                <a16:creationId xmlns:a16="http://schemas.microsoft.com/office/drawing/2014/main" id="{586E9CE9-C4DB-C140-86F0-9EF020E693F9}"/>
              </a:ext>
            </a:extLst>
          </p:cNvPr>
          <p:cNvSpPr/>
          <p:nvPr/>
        </p:nvSpPr>
        <p:spPr>
          <a:xfrm flipH="1">
            <a:off x="8192642" y="4723849"/>
            <a:ext cx="287020" cy="287020"/>
          </a:xfrm>
          <a:prstGeom prst="star7">
            <a:avLst/>
          </a:prstGeom>
          <a:solidFill>
            <a:srgbClr val="FFD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4" name="Rounded Rectangle 73">
            <a:extLst>
              <a:ext uri="{FF2B5EF4-FFF2-40B4-BE49-F238E27FC236}">
                <a16:creationId xmlns:a16="http://schemas.microsoft.com/office/drawing/2014/main" id="{B91D5A22-877D-004D-99F8-1601E509FB9F}"/>
              </a:ext>
            </a:extLst>
          </p:cNvPr>
          <p:cNvSpPr/>
          <p:nvPr/>
        </p:nvSpPr>
        <p:spPr>
          <a:xfrm>
            <a:off x="5166138" y="3849573"/>
            <a:ext cx="1861389" cy="1243909"/>
          </a:xfrm>
          <a:prstGeom prst="roundRect">
            <a:avLst/>
          </a:prstGeom>
          <a:noFill/>
          <a:ln w="25400">
            <a:solidFill>
              <a:srgbClr val="F14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b="1" kern="0" dirty="0">
              <a:solidFill>
                <a:schemeClr val="tx1"/>
              </a:solidFill>
              <a:latin typeface="Calibri" panose="020F0502020204030204" pitchFamily="34" charset="0"/>
              <a:ea typeface="Century Gothic"/>
              <a:cs typeface="Calibri" panose="020F0502020204030204" pitchFamily="34" charset="0"/>
              <a:sym typeface="Century Gothic"/>
            </a:endParaRPr>
          </a:p>
        </p:txBody>
      </p:sp>
      <p:sp>
        <p:nvSpPr>
          <p:cNvPr id="80" name="7-point Star 79">
            <a:extLst>
              <a:ext uri="{FF2B5EF4-FFF2-40B4-BE49-F238E27FC236}">
                <a16:creationId xmlns:a16="http://schemas.microsoft.com/office/drawing/2014/main" id="{D55872F1-B413-814D-A971-150D7F5AD0BB}"/>
              </a:ext>
            </a:extLst>
          </p:cNvPr>
          <p:cNvSpPr/>
          <p:nvPr/>
        </p:nvSpPr>
        <p:spPr>
          <a:xfrm flipH="1">
            <a:off x="7392542" y="5566060"/>
            <a:ext cx="287020" cy="287020"/>
          </a:xfrm>
          <a:prstGeom prst="star7">
            <a:avLst/>
          </a:prstGeom>
          <a:solidFill>
            <a:srgbClr val="FFD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1" name="7-point Star 80">
            <a:extLst>
              <a:ext uri="{FF2B5EF4-FFF2-40B4-BE49-F238E27FC236}">
                <a16:creationId xmlns:a16="http://schemas.microsoft.com/office/drawing/2014/main" id="{E30118C5-983A-FF40-95A3-A59990DAD0DD}"/>
              </a:ext>
            </a:extLst>
          </p:cNvPr>
          <p:cNvSpPr/>
          <p:nvPr/>
        </p:nvSpPr>
        <p:spPr>
          <a:xfrm flipH="1">
            <a:off x="7302306" y="4994560"/>
            <a:ext cx="287020" cy="287020"/>
          </a:xfrm>
          <a:prstGeom prst="star7">
            <a:avLst/>
          </a:prstGeom>
          <a:solidFill>
            <a:srgbClr val="FFD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2" name="7-point Star 81">
            <a:extLst>
              <a:ext uri="{FF2B5EF4-FFF2-40B4-BE49-F238E27FC236}">
                <a16:creationId xmlns:a16="http://schemas.microsoft.com/office/drawing/2014/main" id="{2D723FF4-A3A0-F444-8BEE-3D01BB80C3B7}"/>
              </a:ext>
            </a:extLst>
          </p:cNvPr>
          <p:cNvSpPr/>
          <p:nvPr/>
        </p:nvSpPr>
        <p:spPr>
          <a:xfrm flipH="1">
            <a:off x="6628537" y="4675723"/>
            <a:ext cx="287020" cy="287020"/>
          </a:xfrm>
          <a:prstGeom prst="star7">
            <a:avLst/>
          </a:prstGeom>
          <a:solidFill>
            <a:srgbClr val="F9B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3" name="7-point Star 82">
            <a:extLst>
              <a:ext uri="{FF2B5EF4-FFF2-40B4-BE49-F238E27FC236}">
                <a16:creationId xmlns:a16="http://schemas.microsoft.com/office/drawing/2014/main" id="{1342FDCE-2FF2-6043-B776-1F262151E684}"/>
              </a:ext>
            </a:extLst>
          </p:cNvPr>
          <p:cNvSpPr/>
          <p:nvPr/>
        </p:nvSpPr>
        <p:spPr>
          <a:xfrm flipH="1">
            <a:off x="6760885" y="5307380"/>
            <a:ext cx="287020" cy="287020"/>
          </a:xfrm>
          <a:prstGeom prst="star7">
            <a:avLst/>
          </a:prstGeom>
          <a:solidFill>
            <a:srgbClr val="FFD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6" name="7-point Star 85">
            <a:extLst>
              <a:ext uri="{FF2B5EF4-FFF2-40B4-BE49-F238E27FC236}">
                <a16:creationId xmlns:a16="http://schemas.microsoft.com/office/drawing/2014/main" id="{A419D991-3363-804C-8A27-FFCB487644D6}"/>
              </a:ext>
            </a:extLst>
          </p:cNvPr>
          <p:cNvSpPr/>
          <p:nvPr/>
        </p:nvSpPr>
        <p:spPr>
          <a:xfrm flipH="1">
            <a:off x="5238890" y="4368917"/>
            <a:ext cx="287020" cy="287020"/>
          </a:xfrm>
          <a:prstGeom prst="star7">
            <a:avLst/>
          </a:prstGeom>
          <a:solidFill>
            <a:srgbClr val="F9B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7" name="7-point Star 86">
            <a:extLst>
              <a:ext uri="{FF2B5EF4-FFF2-40B4-BE49-F238E27FC236}">
                <a16:creationId xmlns:a16="http://schemas.microsoft.com/office/drawing/2014/main" id="{775345E2-E616-154E-BCEB-005703440C9A}"/>
              </a:ext>
            </a:extLst>
          </p:cNvPr>
          <p:cNvSpPr/>
          <p:nvPr/>
        </p:nvSpPr>
        <p:spPr>
          <a:xfrm flipH="1">
            <a:off x="4679421" y="4621580"/>
            <a:ext cx="287020" cy="287020"/>
          </a:xfrm>
          <a:prstGeom prst="star7">
            <a:avLst/>
          </a:prstGeom>
          <a:solidFill>
            <a:srgbClr val="99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8" name="7-point Star 87">
            <a:extLst>
              <a:ext uri="{FF2B5EF4-FFF2-40B4-BE49-F238E27FC236}">
                <a16:creationId xmlns:a16="http://schemas.microsoft.com/office/drawing/2014/main" id="{F92C1CE8-7101-1D40-9525-BBF3CD9C859F}"/>
              </a:ext>
            </a:extLst>
          </p:cNvPr>
          <p:cNvSpPr/>
          <p:nvPr/>
        </p:nvSpPr>
        <p:spPr>
          <a:xfrm flipH="1">
            <a:off x="4240269" y="4447122"/>
            <a:ext cx="287020" cy="287020"/>
          </a:xfrm>
          <a:prstGeom prst="star7">
            <a:avLst/>
          </a:prstGeom>
          <a:solidFill>
            <a:srgbClr val="99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9" name="7-point Star 88">
            <a:extLst>
              <a:ext uri="{FF2B5EF4-FFF2-40B4-BE49-F238E27FC236}">
                <a16:creationId xmlns:a16="http://schemas.microsoft.com/office/drawing/2014/main" id="{DFB8174E-EA6F-5A4F-9B66-1B0E5E8EEBA3}"/>
              </a:ext>
            </a:extLst>
          </p:cNvPr>
          <p:cNvSpPr/>
          <p:nvPr/>
        </p:nvSpPr>
        <p:spPr>
          <a:xfrm flipH="1">
            <a:off x="3710880" y="4832133"/>
            <a:ext cx="287020" cy="287020"/>
          </a:xfrm>
          <a:prstGeom prst="star7">
            <a:avLst/>
          </a:prstGeom>
          <a:solidFill>
            <a:srgbClr val="99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2" name="7-point Star 91">
            <a:extLst>
              <a:ext uri="{FF2B5EF4-FFF2-40B4-BE49-F238E27FC236}">
                <a16:creationId xmlns:a16="http://schemas.microsoft.com/office/drawing/2014/main" id="{1F8FB467-BBB4-E24D-9E73-BDCE55903D7B}"/>
              </a:ext>
            </a:extLst>
          </p:cNvPr>
          <p:cNvSpPr/>
          <p:nvPr/>
        </p:nvSpPr>
        <p:spPr>
          <a:xfrm flipH="1">
            <a:off x="4390665" y="5734502"/>
            <a:ext cx="287020" cy="287020"/>
          </a:xfrm>
          <a:prstGeom prst="star7">
            <a:avLst/>
          </a:prstGeom>
          <a:solidFill>
            <a:srgbClr val="99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3" name="7-point Star 92">
            <a:extLst>
              <a:ext uri="{FF2B5EF4-FFF2-40B4-BE49-F238E27FC236}">
                <a16:creationId xmlns:a16="http://schemas.microsoft.com/office/drawing/2014/main" id="{85A88941-51C1-8243-AF5B-541B2B7BA41E}"/>
              </a:ext>
            </a:extLst>
          </p:cNvPr>
          <p:cNvSpPr/>
          <p:nvPr/>
        </p:nvSpPr>
        <p:spPr>
          <a:xfrm flipH="1">
            <a:off x="4805755" y="5403633"/>
            <a:ext cx="287020" cy="287020"/>
          </a:xfrm>
          <a:prstGeom prst="star7">
            <a:avLst/>
          </a:prstGeom>
          <a:solidFill>
            <a:srgbClr val="99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4" name="7-point Star 93">
            <a:extLst>
              <a:ext uri="{FF2B5EF4-FFF2-40B4-BE49-F238E27FC236}">
                <a16:creationId xmlns:a16="http://schemas.microsoft.com/office/drawing/2014/main" id="{F8AEF90F-CCB2-E94A-8C34-A9BFE18475A4}"/>
              </a:ext>
            </a:extLst>
          </p:cNvPr>
          <p:cNvSpPr/>
          <p:nvPr/>
        </p:nvSpPr>
        <p:spPr>
          <a:xfrm flipH="1">
            <a:off x="5948755" y="3995939"/>
            <a:ext cx="287020" cy="287020"/>
          </a:xfrm>
          <a:prstGeom prst="star7">
            <a:avLst/>
          </a:prstGeom>
          <a:solidFill>
            <a:srgbClr val="F9B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5" name="7-point Star 94">
            <a:extLst>
              <a:ext uri="{FF2B5EF4-FFF2-40B4-BE49-F238E27FC236}">
                <a16:creationId xmlns:a16="http://schemas.microsoft.com/office/drawing/2014/main" id="{B7566F6F-4887-6240-A34E-C6FA90F214D7}"/>
              </a:ext>
            </a:extLst>
          </p:cNvPr>
          <p:cNvSpPr/>
          <p:nvPr/>
        </p:nvSpPr>
        <p:spPr>
          <a:xfrm flipH="1">
            <a:off x="6129228" y="4441107"/>
            <a:ext cx="287020" cy="287020"/>
          </a:xfrm>
          <a:prstGeom prst="star7">
            <a:avLst/>
          </a:prstGeom>
          <a:solidFill>
            <a:srgbClr val="F9B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6" name="7-point Star 95">
            <a:extLst>
              <a:ext uri="{FF2B5EF4-FFF2-40B4-BE49-F238E27FC236}">
                <a16:creationId xmlns:a16="http://schemas.microsoft.com/office/drawing/2014/main" id="{C84A2732-C72E-2D41-A697-F3E674876ABF}"/>
              </a:ext>
            </a:extLst>
          </p:cNvPr>
          <p:cNvSpPr/>
          <p:nvPr/>
        </p:nvSpPr>
        <p:spPr>
          <a:xfrm flipH="1">
            <a:off x="6460097" y="4098207"/>
            <a:ext cx="287020" cy="287020"/>
          </a:xfrm>
          <a:prstGeom prst="star7">
            <a:avLst/>
          </a:prstGeom>
          <a:solidFill>
            <a:srgbClr val="F9B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97" name="Straight Connector 96">
            <a:extLst>
              <a:ext uri="{FF2B5EF4-FFF2-40B4-BE49-F238E27FC236}">
                <a16:creationId xmlns:a16="http://schemas.microsoft.com/office/drawing/2014/main" id="{4AB2A913-B48C-834F-ADBD-2335111AA273}"/>
              </a:ext>
            </a:extLst>
          </p:cNvPr>
          <p:cNvCxnSpPr>
            <a:cxnSpLocks/>
            <a:endCxn id="18" idx="2"/>
          </p:cNvCxnSpPr>
          <p:nvPr/>
        </p:nvCxnSpPr>
        <p:spPr>
          <a:xfrm flipV="1">
            <a:off x="6096000" y="3389334"/>
            <a:ext cx="3149" cy="448836"/>
          </a:xfrm>
          <a:prstGeom prst="line">
            <a:avLst/>
          </a:prstGeom>
          <a:ln w="12700" cap="rnd">
            <a:solidFill>
              <a:schemeClr val="bg1">
                <a:lumMod val="50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466EB74B-1BC9-DF44-91CC-7BEA93996202}"/>
              </a:ext>
            </a:extLst>
          </p:cNvPr>
          <p:cNvSpPr/>
          <p:nvPr/>
        </p:nvSpPr>
        <p:spPr>
          <a:xfrm>
            <a:off x="4805756" y="2802198"/>
            <a:ext cx="2586786" cy="587136"/>
          </a:xfrm>
          <a:prstGeom prst="roundRect">
            <a:avLst/>
          </a:prstGeom>
          <a:solidFill>
            <a:srgbClr val="F14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kern="0" dirty="0">
                <a:solidFill>
                  <a:schemeClr val="bg1"/>
                </a:solidFill>
                <a:latin typeface="Calibri" panose="020F0502020204030204" pitchFamily="34" charset="0"/>
                <a:ea typeface="Open Sans"/>
                <a:cs typeface="Calibri" panose="020F0502020204030204" pitchFamily="34" charset="0"/>
                <a:sym typeface="Open Sans"/>
              </a:rPr>
              <a:t>Satsningar inom programmet Viable Cities</a:t>
            </a:r>
          </a:p>
        </p:txBody>
      </p:sp>
      <p:cxnSp>
        <p:nvCxnSpPr>
          <p:cNvPr id="102" name="Straight Connector 101">
            <a:extLst>
              <a:ext uri="{FF2B5EF4-FFF2-40B4-BE49-F238E27FC236}">
                <a16:creationId xmlns:a16="http://schemas.microsoft.com/office/drawing/2014/main" id="{B92D4D75-37FE-8C48-97F4-104382D906B2}"/>
              </a:ext>
            </a:extLst>
          </p:cNvPr>
          <p:cNvCxnSpPr>
            <a:cxnSpLocks/>
            <a:endCxn id="36" idx="2"/>
          </p:cNvCxnSpPr>
          <p:nvPr/>
        </p:nvCxnSpPr>
        <p:spPr>
          <a:xfrm flipH="1" flipV="1">
            <a:off x="8419044" y="3389334"/>
            <a:ext cx="6540" cy="1119194"/>
          </a:xfrm>
          <a:prstGeom prst="line">
            <a:avLst/>
          </a:prstGeom>
          <a:ln w="12700" cap="rnd">
            <a:solidFill>
              <a:schemeClr val="bg1">
                <a:lumMod val="50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C41AC1B-E3C4-FE40-A788-B3E4CBC91D19}"/>
              </a:ext>
            </a:extLst>
          </p:cNvPr>
          <p:cNvCxnSpPr>
            <a:cxnSpLocks/>
          </p:cNvCxnSpPr>
          <p:nvPr/>
        </p:nvCxnSpPr>
        <p:spPr>
          <a:xfrm flipV="1">
            <a:off x="3898271" y="5301677"/>
            <a:ext cx="418595" cy="388976"/>
          </a:xfrm>
          <a:prstGeom prst="line">
            <a:avLst/>
          </a:prstGeom>
          <a:ln w="6350" cap="rnd">
            <a:solidFill>
              <a:schemeClr val="bg1">
                <a:lumMod val="50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6E084BB-0672-3F41-A11D-8B643B5B97A5}"/>
              </a:ext>
            </a:extLst>
          </p:cNvPr>
          <p:cNvCxnSpPr>
            <a:cxnSpLocks/>
          </p:cNvCxnSpPr>
          <p:nvPr/>
        </p:nvCxnSpPr>
        <p:spPr>
          <a:xfrm rot="-2280000" flipV="1">
            <a:off x="5410034" y="4909115"/>
            <a:ext cx="418595" cy="388976"/>
          </a:xfrm>
          <a:prstGeom prst="line">
            <a:avLst/>
          </a:prstGeom>
          <a:ln w="6350" cap="rnd">
            <a:solidFill>
              <a:schemeClr val="bg1">
                <a:lumMod val="50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9E28EE5-DE2D-FD43-80D3-241BB2CF05C3}"/>
              </a:ext>
            </a:extLst>
          </p:cNvPr>
          <p:cNvCxnSpPr>
            <a:cxnSpLocks/>
          </p:cNvCxnSpPr>
          <p:nvPr/>
        </p:nvCxnSpPr>
        <p:spPr>
          <a:xfrm rot="-6060000" flipV="1">
            <a:off x="7947579" y="5207407"/>
            <a:ext cx="418595" cy="388976"/>
          </a:xfrm>
          <a:prstGeom prst="line">
            <a:avLst/>
          </a:prstGeom>
          <a:ln w="6350" cap="rnd">
            <a:solidFill>
              <a:schemeClr val="bg1">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8" name="7-point Star 77">
            <a:extLst>
              <a:ext uri="{FF2B5EF4-FFF2-40B4-BE49-F238E27FC236}">
                <a16:creationId xmlns:a16="http://schemas.microsoft.com/office/drawing/2014/main" id="{7791D56A-778B-E046-A306-962D5514A2AB}"/>
              </a:ext>
            </a:extLst>
          </p:cNvPr>
          <p:cNvSpPr/>
          <p:nvPr/>
        </p:nvSpPr>
        <p:spPr>
          <a:xfrm flipH="1">
            <a:off x="7807631" y="5114875"/>
            <a:ext cx="287020" cy="287020"/>
          </a:xfrm>
          <a:prstGeom prst="star7">
            <a:avLst/>
          </a:prstGeom>
          <a:solidFill>
            <a:srgbClr val="FFD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9" name="7-point Star 78">
            <a:extLst>
              <a:ext uri="{FF2B5EF4-FFF2-40B4-BE49-F238E27FC236}">
                <a16:creationId xmlns:a16="http://schemas.microsoft.com/office/drawing/2014/main" id="{E5CF2713-CFC3-0C4F-A680-E6C00E8DB746}"/>
              </a:ext>
            </a:extLst>
          </p:cNvPr>
          <p:cNvSpPr/>
          <p:nvPr/>
        </p:nvSpPr>
        <p:spPr>
          <a:xfrm flipH="1">
            <a:off x="8168579" y="5379570"/>
            <a:ext cx="287020" cy="287020"/>
          </a:xfrm>
          <a:prstGeom prst="star7">
            <a:avLst/>
          </a:prstGeom>
          <a:solidFill>
            <a:srgbClr val="FFD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4" name="7-point Star 83">
            <a:extLst>
              <a:ext uri="{FF2B5EF4-FFF2-40B4-BE49-F238E27FC236}">
                <a16:creationId xmlns:a16="http://schemas.microsoft.com/office/drawing/2014/main" id="{A8967334-4515-944E-8AD2-517AA957538B}"/>
              </a:ext>
            </a:extLst>
          </p:cNvPr>
          <p:cNvSpPr/>
          <p:nvPr/>
        </p:nvSpPr>
        <p:spPr>
          <a:xfrm flipH="1">
            <a:off x="5371237" y="5277301"/>
            <a:ext cx="287020" cy="287020"/>
          </a:xfrm>
          <a:prstGeom prst="star7">
            <a:avLst/>
          </a:prstGeom>
          <a:solidFill>
            <a:srgbClr val="99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5" name="7-point Star 84">
            <a:extLst>
              <a:ext uri="{FF2B5EF4-FFF2-40B4-BE49-F238E27FC236}">
                <a16:creationId xmlns:a16="http://schemas.microsoft.com/office/drawing/2014/main" id="{F6CBB7DE-A620-E94D-92DD-C12C5B020A43}"/>
              </a:ext>
            </a:extLst>
          </p:cNvPr>
          <p:cNvSpPr/>
          <p:nvPr/>
        </p:nvSpPr>
        <p:spPr>
          <a:xfrm flipH="1">
            <a:off x="5563742" y="4645643"/>
            <a:ext cx="287020" cy="287020"/>
          </a:xfrm>
          <a:prstGeom prst="star7">
            <a:avLst/>
          </a:prstGeom>
          <a:solidFill>
            <a:srgbClr val="F9B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0" name="7-point Star 89">
            <a:extLst>
              <a:ext uri="{FF2B5EF4-FFF2-40B4-BE49-F238E27FC236}">
                <a16:creationId xmlns:a16="http://schemas.microsoft.com/office/drawing/2014/main" id="{FBEA02F1-681F-1648-9BE5-A3E74DD84130}"/>
              </a:ext>
            </a:extLst>
          </p:cNvPr>
          <p:cNvSpPr/>
          <p:nvPr/>
        </p:nvSpPr>
        <p:spPr>
          <a:xfrm flipH="1">
            <a:off x="4234254" y="5102844"/>
            <a:ext cx="287020" cy="287020"/>
          </a:xfrm>
          <a:prstGeom prst="star7">
            <a:avLst/>
          </a:prstGeom>
          <a:solidFill>
            <a:srgbClr val="99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1" name="7-point Star 90">
            <a:extLst>
              <a:ext uri="{FF2B5EF4-FFF2-40B4-BE49-F238E27FC236}">
                <a16:creationId xmlns:a16="http://schemas.microsoft.com/office/drawing/2014/main" id="{DB2DB034-E6EB-F548-9C4B-EE8B9AC74475}"/>
              </a:ext>
            </a:extLst>
          </p:cNvPr>
          <p:cNvSpPr/>
          <p:nvPr/>
        </p:nvSpPr>
        <p:spPr>
          <a:xfrm flipH="1">
            <a:off x="3746975" y="5535981"/>
            <a:ext cx="287020" cy="287020"/>
          </a:xfrm>
          <a:prstGeom prst="star7">
            <a:avLst/>
          </a:prstGeom>
          <a:solidFill>
            <a:srgbClr val="99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3" name="Rounded Rectangle 72">
            <a:extLst>
              <a:ext uri="{FF2B5EF4-FFF2-40B4-BE49-F238E27FC236}">
                <a16:creationId xmlns:a16="http://schemas.microsoft.com/office/drawing/2014/main" id="{8D3318C0-0C19-664D-AF09-8A52999BA971}"/>
              </a:ext>
            </a:extLst>
          </p:cNvPr>
          <p:cNvSpPr/>
          <p:nvPr/>
        </p:nvSpPr>
        <p:spPr>
          <a:xfrm>
            <a:off x="6547449" y="4518444"/>
            <a:ext cx="2244133" cy="1499685"/>
          </a:xfrm>
          <a:prstGeom prst="roundRect">
            <a:avLst/>
          </a:prstGeom>
          <a:noFill/>
          <a:ln w="25400">
            <a:solidFill>
              <a:srgbClr val="FFA0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b="1" kern="0" dirty="0">
              <a:solidFill>
                <a:schemeClr val="tx1"/>
              </a:solidFill>
              <a:latin typeface="Calibri" panose="020F0502020204030204" pitchFamily="34" charset="0"/>
              <a:ea typeface="Century Gothic"/>
              <a:cs typeface="Calibri" panose="020F0502020204030204" pitchFamily="34" charset="0"/>
              <a:sym typeface="Century Gothic"/>
            </a:endParaRPr>
          </a:p>
        </p:txBody>
      </p:sp>
      <p:sp>
        <p:nvSpPr>
          <p:cNvPr id="72" name="Rounded Rectangle 71">
            <a:extLst>
              <a:ext uri="{FF2B5EF4-FFF2-40B4-BE49-F238E27FC236}">
                <a16:creationId xmlns:a16="http://schemas.microsoft.com/office/drawing/2014/main" id="{F1A33BCF-05EB-E641-A88F-739A1F662332}"/>
              </a:ext>
            </a:extLst>
          </p:cNvPr>
          <p:cNvSpPr/>
          <p:nvPr/>
        </p:nvSpPr>
        <p:spPr>
          <a:xfrm>
            <a:off x="3366817" y="4278099"/>
            <a:ext cx="2577405" cy="1903536"/>
          </a:xfrm>
          <a:prstGeom prst="roundRect">
            <a:avLst/>
          </a:prstGeom>
          <a:noFill/>
          <a:ln w="25400">
            <a:solidFill>
              <a:srgbClr val="007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b="1" kern="0" dirty="0">
              <a:solidFill>
                <a:schemeClr val="tx1"/>
              </a:solidFill>
              <a:latin typeface="Calibri" panose="020F0502020204030204" pitchFamily="34" charset="0"/>
              <a:ea typeface="Century Gothic"/>
              <a:cs typeface="Calibri" panose="020F0502020204030204" pitchFamily="34" charset="0"/>
              <a:sym typeface="Century Gothic"/>
            </a:endParaRPr>
          </a:p>
        </p:txBody>
      </p:sp>
      <p:cxnSp>
        <p:nvCxnSpPr>
          <p:cNvPr id="47" name="Straight Connector 101">
            <a:extLst>
              <a:ext uri="{FF2B5EF4-FFF2-40B4-BE49-F238E27FC236}">
                <a16:creationId xmlns:a16="http://schemas.microsoft.com/office/drawing/2014/main" id="{667DBD8C-452B-034A-BEA7-131EDCD0E4ED}"/>
              </a:ext>
            </a:extLst>
          </p:cNvPr>
          <p:cNvCxnSpPr>
            <a:cxnSpLocks/>
          </p:cNvCxnSpPr>
          <p:nvPr/>
        </p:nvCxnSpPr>
        <p:spPr>
          <a:xfrm flipV="1">
            <a:off x="3783813" y="3412808"/>
            <a:ext cx="0" cy="865291"/>
          </a:xfrm>
          <a:prstGeom prst="line">
            <a:avLst/>
          </a:prstGeom>
          <a:ln w="12700" cap="rnd">
            <a:solidFill>
              <a:schemeClr val="bg1">
                <a:lumMod val="50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49" name="TextBox 78">
            <a:extLst>
              <a:ext uri="{FF2B5EF4-FFF2-40B4-BE49-F238E27FC236}">
                <a16:creationId xmlns:a16="http://schemas.microsoft.com/office/drawing/2014/main" id="{59A8E5A8-25EA-8E41-9C70-72ABDC28CAF5}"/>
              </a:ext>
            </a:extLst>
          </p:cNvPr>
          <p:cNvSpPr txBox="1"/>
          <p:nvPr/>
        </p:nvSpPr>
        <p:spPr>
          <a:xfrm>
            <a:off x="495223" y="306233"/>
            <a:ext cx="9771724" cy="646331"/>
          </a:xfrm>
          <a:prstGeom prst="rect">
            <a:avLst/>
          </a:prstGeom>
          <a:noFill/>
        </p:spPr>
        <p:txBody>
          <a:bodyPr wrap="square" rtlCol="0">
            <a:spAutoFit/>
          </a:bodyPr>
          <a:lstStyle/>
          <a:p>
            <a:r>
              <a:rPr lang="sv-SE" sz="3600" dirty="0"/>
              <a:t>Portfölj ersätter fragmenterade projekt</a:t>
            </a:r>
            <a:endParaRPr lang="en-SE" sz="3600" dirty="0"/>
          </a:p>
        </p:txBody>
      </p:sp>
    </p:spTree>
    <p:extLst>
      <p:ext uri="{BB962C8B-B14F-4D97-AF65-F5344CB8AC3E}">
        <p14:creationId xmlns:p14="http://schemas.microsoft.com/office/powerpoint/2010/main" val="1179478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A1153E57-1ABB-CB41-AC5D-75253AA37BD6}"/>
              </a:ext>
            </a:extLst>
          </p:cNvPr>
          <p:cNvSpPr/>
          <p:nvPr/>
        </p:nvSpPr>
        <p:spPr>
          <a:xfrm>
            <a:off x="6096000" y="1"/>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766C1D-CEC1-9C47-8675-0ADAFEEF14F8}"/>
              </a:ext>
            </a:extLst>
          </p:cNvPr>
          <p:cNvSpPr>
            <a:spLocks noGrp="1"/>
          </p:cNvSpPr>
          <p:nvPr>
            <p:ph type="title"/>
          </p:nvPr>
        </p:nvSpPr>
        <p:spPr>
          <a:xfrm>
            <a:off x="623888" y="809848"/>
            <a:ext cx="3843337" cy="813097"/>
          </a:xfrm>
        </p:spPr>
        <p:txBody>
          <a:bodyPr/>
          <a:lstStyle/>
          <a:p>
            <a:r>
              <a:rPr lang="en-SE"/>
              <a:t>Klimatneutrala städer 2030 </a:t>
            </a:r>
          </a:p>
        </p:txBody>
      </p:sp>
      <p:sp>
        <p:nvSpPr>
          <p:cNvPr id="3" name="Content Placeholder 2">
            <a:extLst>
              <a:ext uri="{FF2B5EF4-FFF2-40B4-BE49-F238E27FC236}">
                <a16:creationId xmlns:a16="http://schemas.microsoft.com/office/drawing/2014/main" id="{2FF7EA2D-DF1E-7743-BAD9-1C9C2041626F}"/>
              </a:ext>
            </a:extLst>
          </p:cNvPr>
          <p:cNvSpPr>
            <a:spLocks noGrp="1"/>
          </p:cNvSpPr>
          <p:nvPr>
            <p:ph sz="half" idx="1"/>
          </p:nvPr>
        </p:nvSpPr>
        <p:spPr>
          <a:xfrm>
            <a:off x="636936" y="2029680"/>
            <a:ext cx="5325714" cy="2843877"/>
          </a:xfrm>
        </p:spPr>
        <p:txBody>
          <a:bodyPr/>
          <a:lstStyle/>
          <a:p>
            <a:r>
              <a:rPr lang="en-SE" sz="1800"/>
              <a:t>Satsningen innebär att vi tillsammans med städerna </a:t>
            </a:r>
            <a:br>
              <a:rPr lang="en-SE" sz="1800"/>
            </a:br>
            <a:r>
              <a:rPr lang="en-SE" sz="1800"/>
              <a:t>– kommunerna och deras partners – arbetar för att </a:t>
            </a:r>
            <a:br>
              <a:rPr lang="en-SE" sz="1800"/>
            </a:br>
            <a:r>
              <a:rPr lang="en-SE" sz="1800"/>
              <a:t>nå missionen om Klimatneutrala städer 2030</a:t>
            </a:r>
          </a:p>
          <a:p>
            <a:r>
              <a:rPr lang="en-SE" sz="1800"/>
              <a:t>Vi testar nya arbetssätt och lösningar och vi lär </a:t>
            </a:r>
            <a:br>
              <a:rPr lang="en-SE" sz="1800"/>
            </a:br>
            <a:r>
              <a:rPr lang="en-SE" sz="1800"/>
              <a:t>av varandra  </a:t>
            </a:r>
          </a:p>
          <a:p>
            <a:r>
              <a:rPr lang="en-SE" sz="1800"/>
              <a:t>Klimatkontrakt 2030 är ett verktyg för att skynda </a:t>
            </a:r>
            <a:br>
              <a:rPr lang="en-SE" sz="1800"/>
            </a:br>
            <a:r>
              <a:rPr lang="en-SE" sz="1800"/>
              <a:t>på klimatomställningen</a:t>
            </a:r>
          </a:p>
          <a:p>
            <a:r>
              <a:rPr lang="en-SE" sz="1800"/>
              <a:t>Satsningen växer – från nio städer till över 20 städer</a:t>
            </a:r>
          </a:p>
          <a:p>
            <a:endParaRPr lang="en-SE" sz="1800"/>
          </a:p>
        </p:txBody>
      </p:sp>
      <p:sp>
        <p:nvSpPr>
          <p:cNvPr id="9" name="Round Single Corner of Rectangle 8">
            <a:extLst>
              <a:ext uri="{FF2B5EF4-FFF2-40B4-BE49-F238E27FC236}">
                <a16:creationId xmlns:a16="http://schemas.microsoft.com/office/drawing/2014/main" id="{ACD618DC-A535-4844-A56E-30D92FD5F76A}"/>
              </a:ext>
            </a:extLst>
          </p:cNvPr>
          <p:cNvSpPr/>
          <p:nvPr/>
        </p:nvSpPr>
        <p:spPr>
          <a:xfrm flipH="1">
            <a:off x="623888" y="5162550"/>
            <a:ext cx="5157787" cy="1074738"/>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 name="Rectangle 7">
            <a:extLst>
              <a:ext uri="{FF2B5EF4-FFF2-40B4-BE49-F238E27FC236}">
                <a16:creationId xmlns:a16="http://schemas.microsoft.com/office/drawing/2014/main" id="{65A43FCC-0140-B64F-A187-954450953B76}"/>
              </a:ext>
            </a:extLst>
          </p:cNvPr>
          <p:cNvSpPr/>
          <p:nvPr/>
        </p:nvSpPr>
        <p:spPr>
          <a:xfrm>
            <a:off x="814388" y="5351638"/>
            <a:ext cx="4652962" cy="692497"/>
          </a:xfrm>
          <a:prstGeom prst="rect">
            <a:avLst/>
          </a:prstGeom>
        </p:spPr>
        <p:txBody>
          <a:bodyPr wrap="square">
            <a:spAutoFit/>
          </a:bodyPr>
          <a:lstStyle/>
          <a:p>
            <a:r>
              <a:rPr lang="en-SE" sz="1300" i="1">
                <a:solidFill>
                  <a:schemeClr val="bg1"/>
                </a:solidFill>
              </a:rPr>
              <a:t>På väg mot städer utan utsläpp av växthusgaser 2030 som fungerar bra för människorna som bor i den, och som är bra </a:t>
            </a:r>
            <a:br>
              <a:rPr lang="en-SE" sz="1300" i="1">
                <a:solidFill>
                  <a:schemeClr val="bg1"/>
                </a:solidFill>
              </a:rPr>
            </a:br>
            <a:r>
              <a:rPr lang="en-SE" sz="1300" i="1">
                <a:solidFill>
                  <a:schemeClr val="bg1"/>
                </a:solidFill>
              </a:rPr>
              <a:t>för medborgarnas, företagens och samhällets ekonomi</a:t>
            </a:r>
          </a:p>
        </p:txBody>
      </p:sp>
      <p:pic>
        <p:nvPicPr>
          <p:cNvPr id="7" name="Bildobjekt 6">
            <a:extLst>
              <a:ext uri="{FF2B5EF4-FFF2-40B4-BE49-F238E27FC236}">
                <a16:creationId xmlns:a16="http://schemas.microsoft.com/office/drawing/2014/main" id="{DAEFB0F2-FDD4-4645-B58B-CFDF94A87D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8051" t="5911" r="26776" b="9429"/>
          <a:stretch/>
        </p:blipFill>
        <p:spPr>
          <a:xfrm>
            <a:off x="6565900" y="888999"/>
            <a:ext cx="5156200" cy="5637089"/>
          </a:xfrm>
          <a:prstGeom prst="rect">
            <a:avLst/>
          </a:prstGeom>
        </p:spPr>
      </p:pic>
    </p:spTree>
    <p:extLst>
      <p:ext uri="{BB962C8B-B14F-4D97-AF65-F5344CB8AC3E}">
        <p14:creationId xmlns:p14="http://schemas.microsoft.com/office/powerpoint/2010/main" val="629730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400E8-BF34-1645-B60F-10A7D4F4274E}"/>
              </a:ext>
            </a:extLst>
          </p:cNvPr>
          <p:cNvSpPr>
            <a:spLocks noGrp="1"/>
          </p:cNvSpPr>
          <p:nvPr>
            <p:ph type="title"/>
          </p:nvPr>
        </p:nvSpPr>
        <p:spPr/>
        <p:txBody>
          <a:bodyPr/>
          <a:lstStyle/>
          <a:p>
            <a:r>
              <a:rPr lang="en-SE"/>
              <a:t>Transition Lab – den strategiska ryggraden </a:t>
            </a:r>
          </a:p>
        </p:txBody>
      </p:sp>
      <p:sp>
        <p:nvSpPr>
          <p:cNvPr id="3" name="Content Placeholder 2">
            <a:extLst>
              <a:ext uri="{FF2B5EF4-FFF2-40B4-BE49-F238E27FC236}">
                <a16:creationId xmlns:a16="http://schemas.microsoft.com/office/drawing/2014/main" id="{1C34AD23-E1C4-8645-A4BF-92603BE4902E}"/>
              </a:ext>
            </a:extLst>
          </p:cNvPr>
          <p:cNvSpPr>
            <a:spLocks noGrp="1"/>
          </p:cNvSpPr>
          <p:nvPr>
            <p:ph sz="half" idx="1"/>
          </p:nvPr>
        </p:nvSpPr>
        <p:spPr>
          <a:xfrm>
            <a:off x="636935" y="2029680"/>
            <a:ext cx="5301851" cy="4207608"/>
          </a:xfrm>
        </p:spPr>
        <p:txBody>
          <a:bodyPr/>
          <a:lstStyle/>
          <a:p>
            <a:pPr>
              <a:spcBef>
                <a:spcPts val="0"/>
              </a:spcBef>
            </a:pPr>
            <a:r>
              <a:rPr lang="en-SE" sz="2000"/>
              <a:t>Många behöver fatta bra beslut för att klimatomställningen ska gå snabbare: kommuner, företag, myndigheter och vanliga människor.</a:t>
            </a:r>
          </a:p>
          <a:p>
            <a:pPr>
              <a:spcBef>
                <a:spcPts val="0"/>
              </a:spcBef>
            </a:pPr>
            <a:endParaRPr lang="en-SE" sz="2000"/>
          </a:p>
          <a:p>
            <a:pPr>
              <a:spcBef>
                <a:spcPts val="0"/>
              </a:spcBef>
            </a:pPr>
            <a:r>
              <a:rPr lang="en-SE" sz="2000"/>
              <a:t>Därför arbetar vi tillsammans med städer, företag, forskare, politiker, tjänstemän, myndigheter och medborgare. </a:t>
            </a:r>
          </a:p>
          <a:p>
            <a:pPr>
              <a:spcBef>
                <a:spcPts val="0"/>
              </a:spcBef>
            </a:pPr>
            <a:endParaRPr lang="en-SE" sz="2000"/>
          </a:p>
          <a:p>
            <a:pPr>
              <a:spcBef>
                <a:spcPts val="0"/>
              </a:spcBef>
            </a:pPr>
            <a:r>
              <a:rPr lang="en-SE" sz="2000"/>
              <a:t>Vi provar vi idéer, vi misslyckas, vi lär och vi provar igen.</a:t>
            </a:r>
            <a:r>
              <a:rPr lang="sv-SE" sz="2000" dirty="0"/>
              <a:t> </a:t>
            </a:r>
            <a:r>
              <a:rPr lang="en-SE" sz="2000" b="1"/>
              <a:t>Alltid med missionen i sikte.</a:t>
            </a:r>
          </a:p>
          <a:p>
            <a:pPr marL="0" indent="0">
              <a:spcBef>
                <a:spcPts val="0"/>
              </a:spcBef>
              <a:buNone/>
            </a:pPr>
            <a:endParaRPr lang="en-SE" sz="2000"/>
          </a:p>
        </p:txBody>
      </p:sp>
      <p:sp>
        <p:nvSpPr>
          <p:cNvPr id="6" name="Platshållare för text 5">
            <a:extLst>
              <a:ext uri="{FF2B5EF4-FFF2-40B4-BE49-F238E27FC236}">
                <a16:creationId xmlns:a16="http://schemas.microsoft.com/office/drawing/2014/main" id="{3660B84F-5091-824A-B6D8-B1AEE25BBED1}"/>
              </a:ext>
            </a:extLst>
          </p:cNvPr>
          <p:cNvSpPr>
            <a:spLocks noGrp="1"/>
          </p:cNvSpPr>
          <p:nvPr>
            <p:ph type="body" sz="quarter" idx="13"/>
          </p:nvPr>
        </p:nvSpPr>
        <p:spPr/>
        <p:txBody>
          <a:bodyPr/>
          <a:lstStyle/>
          <a:p>
            <a:endParaRPr lang="en-US"/>
          </a:p>
          <a:p>
            <a:endParaRPr lang="en-US"/>
          </a:p>
        </p:txBody>
      </p:sp>
      <p:pic>
        <p:nvPicPr>
          <p:cNvPr id="5" name="Bildobjekt 4">
            <a:extLst>
              <a:ext uri="{FF2B5EF4-FFF2-40B4-BE49-F238E27FC236}">
                <a16:creationId xmlns:a16="http://schemas.microsoft.com/office/drawing/2014/main" id="{42C81A2A-9D91-2F4A-8969-66D95133B7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559" t="14259" r="20941" b="13147"/>
          <a:stretch/>
        </p:blipFill>
        <p:spPr>
          <a:xfrm>
            <a:off x="6210299" y="1211046"/>
            <a:ext cx="5867401" cy="4732553"/>
          </a:xfrm>
          <a:prstGeom prst="rect">
            <a:avLst/>
          </a:prstGeom>
        </p:spPr>
      </p:pic>
    </p:spTree>
    <p:extLst>
      <p:ext uri="{BB962C8B-B14F-4D97-AF65-F5344CB8AC3E}">
        <p14:creationId xmlns:p14="http://schemas.microsoft.com/office/powerpoint/2010/main" val="3700640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2905B3-DB73-454A-A326-CDA2471ADD77}"/>
              </a:ext>
            </a:extLst>
          </p:cNvPr>
          <p:cNvSpPr/>
          <p:nvPr/>
        </p:nvSpPr>
        <p:spPr>
          <a:xfrm>
            <a:off x="5075516" y="2525306"/>
            <a:ext cx="2040971" cy="17963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 name="Rectangle 6">
            <a:extLst>
              <a:ext uri="{FF2B5EF4-FFF2-40B4-BE49-F238E27FC236}">
                <a16:creationId xmlns:a16="http://schemas.microsoft.com/office/drawing/2014/main" id="{A997F722-97DD-1648-8F59-729524A4E14C}"/>
              </a:ext>
            </a:extLst>
          </p:cNvPr>
          <p:cNvSpPr/>
          <p:nvPr/>
        </p:nvSpPr>
        <p:spPr>
          <a:xfrm>
            <a:off x="7311182" y="2525306"/>
            <a:ext cx="2040971" cy="17963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 name="Rectangle 7">
            <a:extLst>
              <a:ext uri="{FF2B5EF4-FFF2-40B4-BE49-F238E27FC236}">
                <a16:creationId xmlns:a16="http://schemas.microsoft.com/office/drawing/2014/main" id="{33E630E5-30B0-3D44-AD8E-1F21B8DA3885}"/>
              </a:ext>
            </a:extLst>
          </p:cNvPr>
          <p:cNvSpPr/>
          <p:nvPr/>
        </p:nvSpPr>
        <p:spPr>
          <a:xfrm>
            <a:off x="5075514" y="4440945"/>
            <a:ext cx="2040971" cy="17963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 name="Rectangle 9">
            <a:extLst>
              <a:ext uri="{FF2B5EF4-FFF2-40B4-BE49-F238E27FC236}">
                <a16:creationId xmlns:a16="http://schemas.microsoft.com/office/drawing/2014/main" id="{86F17080-0A7F-B84A-8F73-DFEF5619B370}"/>
              </a:ext>
            </a:extLst>
          </p:cNvPr>
          <p:cNvSpPr/>
          <p:nvPr/>
        </p:nvSpPr>
        <p:spPr>
          <a:xfrm>
            <a:off x="7301453" y="4440945"/>
            <a:ext cx="2051873" cy="17963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 name="Rectangle 12">
            <a:extLst>
              <a:ext uri="{FF2B5EF4-FFF2-40B4-BE49-F238E27FC236}">
                <a16:creationId xmlns:a16="http://schemas.microsoft.com/office/drawing/2014/main" id="{2E79BB9A-553B-6D42-BCDC-5368A3EA45C7}"/>
              </a:ext>
            </a:extLst>
          </p:cNvPr>
          <p:cNvSpPr/>
          <p:nvPr/>
        </p:nvSpPr>
        <p:spPr>
          <a:xfrm>
            <a:off x="9527142" y="2525306"/>
            <a:ext cx="2040971" cy="17963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 name="Rectangle 13">
            <a:extLst>
              <a:ext uri="{FF2B5EF4-FFF2-40B4-BE49-F238E27FC236}">
                <a16:creationId xmlns:a16="http://schemas.microsoft.com/office/drawing/2014/main" id="{2D68621E-4186-E443-9733-2A801C775E47}"/>
              </a:ext>
            </a:extLst>
          </p:cNvPr>
          <p:cNvSpPr/>
          <p:nvPr/>
        </p:nvSpPr>
        <p:spPr>
          <a:xfrm>
            <a:off x="9521117" y="4440945"/>
            <a:ext cx="2053017" cy="17963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 name="Rectangle 15">
            <a:extLst>
              <a:ext uri="{FF2B5EF4-FFF2-40B4-BE49-F238E27FC236}">
                <a16:creationId xmlns:a16="http://schemas.microsoft.com/office/drawing/2014/main" id="{EF06A6FE-317F-3E4D-996C-E0B932A2603E}"/>
              </a:ext>
            </a:extLst>
          </p:cNvPr>
          <p:cNvSpPr/>
          <p:nvPr/>
        </p:nvSpPr>
        <p:spPr>
          <a:xfrm>
            <a:off x="623888" y="4440945"/>
            <a:ext cx="2040971" cy="17963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9" name="Rectangle 18">
            <a:extLst>
              <a:ext uri="{FF2B5EF4-FFF2-40B4-BE49-F238E27FC236}">
                <a16:creationId xmlns:a16="http://schemas.microsoft.com/office/drawing/2014/main" id="{A9DD6F5A-D40C-A741-9545-CEE1C0A7EDBD}"/>
              </a:ext>
            </a:extLst>
          </p:cNvPr>
          <p:cNvSpPr/>
          <p:nvPr/>
        </p:nvSpPr>
        <p:spPr>
          <a:xfrm>
            <a:off x="2852248" y="4440945"/>
            <a:ext cx="2040971" cy="17963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nvGrpSpPr>
          <p:cNvPr id="48" name="Group 47">
            <a:extLst>
              <a:ext uri="{FF2B5EF4-FFF2-40B4-BE49-F238E27FC236}">
                <a16:creationId xmlns:a16="http://schemas.microsoft.com/office/drawing/2014/main" id="{A8498582-C3B7-C74F-957B-ABAA93FB3881}"/>
              </a:ext>
            </a:extLst>
          </p:cNvPr>
          <p:cNvGrpSpPr/>
          <p:nvPr/>
        </p:nvGrpSpPr>
        <p:grpSpPr>
          <a:xfrm>
            <a:off x="5075197" y="620712"/>
            <a:ext cx="2040971" cy="1796343"/>
            <a:chOff x="623888" y="620712"/>
            <a:chExt cx="2040971" cy="1796343"/>
          </a:xfrm>
        </p:grpSpPr>
        <p:sp>
          <p:nvSpPr>
            <p:cNvPr id="2" name="Rectangle 1">
              <a:extLst>
                <a:ext uri="{FF2B5EF4-FFF2-40B4-BE49-F238E27FC236}">
                  <a16:creationId xmlns:a16="http://schemas.microsoft.com/office/drawing/2014/main" id="{F1DA44CE-4574-4142-A630-50F3DAA5E62B}"/>
                </a:ext>
              </a:extLst>
            </p:cNvPr>
            <p:cNvSpPr/>
            <p:nvPr/>
          </p:nvSpPr>
          <p:spPr>
            <a:xfrm>
              <a:off x="623888" y="620712"/>
              <a:ext cx="2040971" cy="17963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2" name="Picture 21" descr="A picture containing person, outdoor, clothing&#10;&#10;Description automatically generated">
              <a:extLst>
                <a:ext uri="{FF2B5EF4-FFF2-40B4-BE49-F238E27FC236}">
                  <a16:creationId xmlns:a16="http://schemas.microsoft.com/office/drawing/2014/main" id="{579D6BDA-17FC-BD4A-9720-FDDE369E911F}"/>
                </a:ext>
              </a:extLst>
            </p:cNvPr>
            <p:cNvPicPr>
              <a:picLocks noChangeAspect="1"/>
            </p:cNvPicPr>
            <p:nvPr/>
          </p:nvPicPr>
          <p:blipFill rotWithShape="1">
            <a:blip r:embed="rId2" cstate="screen">
              <a:grayscl/>
              <a:extLst>
                <a:ext uri="{28A0092B-C50C-407E-A947-70E740481C1C}">
                  <a14:useLocalDpi xmlns:a14="http://schemas.microsoft.com/office/drawing/2010/main"/>
                </a:ext>
              </a:extLst>
            </a:blip>
            <a:srcRect/>
            <a:stretch/>
          </p:blipFill>
          <p:spPr>
            <a:xfrm>
              <a:off x="769130" y="750640"/>
              <a:ext cx="1194891" cy="1194891"/>
            </a:xfrm>
            <a:prstGeom prst="ellipse">
              <a:avLst/>
            </a:prstGeom>
          </p:spPr>
        </p:pic>
      </p:grpSp>
      <p:grpSp>
        <p:nvGrpSpPr>
          <p:cNvPr id="49" name="Group 48">
            <a:extLst>
              <a:ext uri="{FF2B5EF4-FFF2-40B4-BE49-F238E27FC236}">
                <a16:creationId xmlns:a16="http://schemas.microsoft.com/office/drawing/2014/main" id="{1349FE7C-E4E9-D043-B27C-E58B5A3F00D0}"/>
              </a:ext>
            </a:extLst>
          </p:cNvPr>
          <p:cNvGrpSpPr/>
          <p:nvPr/>
        </p:nvGrpSpPr>
        <p:grpSpPr>
          <a:xfrm>
            <a:off x="7310863" y="620712"/>
            <a:ext cx="2040971" cy="1796343"/>
            <a:chOff x="2801188" y="620712"/>
            <a:chExt cx="2040971" cy="1796343"/>
          </a:xfrm>
        </p:grpSpPr>
        <p:sp>
          <p:nvSpPr>
            <p:cNvPr id="6" name="Rectangle 5">
              <a:extLst>
                <a:ext uri="{FF2B5EF4-FFF2-40B4-BE49-F238E27FC236}">
                  <a16:creationId xmlns:a16="http://schemas.microsoft.com/office/drawing/2014/main" id="{995DF560-3FB4-204B-8A60-E53EF8A179FC}"/>
                </a:ext>
              </a:extLst>
            </p:cNvPr>
            <p:cNvSpPr/>
            <p:nvPr/>
          </p:nvSpPr>
          <p:spPr>
            <a:xfrm>
              <a:off x="2801188" y="620712"/>
              <a:ext cx="2040971" cy="17963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4" name="Picture 23" descr="A picture containing person, person, staring&#10;&#10;Description automatically generated">
              <a:extLst>
                <a:ext uri="{FF2B5EF4-FFF2-40B4-BE49-F238E27FC236}">
                  <a16:creationId xmlns:a16="http://schemas.microsoft.com/office/drawing/2014/main" id="{4EF7C9D2-68B2-064B-8AAC-3E646C040A5F}"/>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2969920" y="750640"/>
              <a:ext cx="1198800" cy="1198800"/>
            </a:xfrm>
            <a:prstGeom prst="ellipse">
              <a:avLst/>
            </a:prstGeom>
          </p:spPr>
        </p:pic>
        <p:sp>
          <p:nvSpPr>
            <p:cNvPr id="23" name="TextBox 22">
              <a:extLst>
                <a:ext uri="{FF2B5EF4-FFF2-40B4-BE49-F238E27FC236}">
                  <a16:creationId xmlns:a16="http://schemas.microsoft.com/office/drawing/2014/main" id="{E383D9A5-5393-9740-8C11-24C01D1D6F66}"/>
                </a:ext>
              </a:extLst>
            </p:cNvPr>
            <p:cNvSpPr txBox="1"/>
            <p:nvPr/>
          </p:nvSpPr>
          <p:spPr>
            <a:xfrm>
              <a:off x="2801188" y="1955185"/>
              <a:ext cx="2029782" cy="461665"/>
            </a:xfrm>
            <a:prstGeom prst="rect">
              <a:avLst/>
            </a:prstGeom>
            <a:noFill/>
          </p:spPr>
          <p:txBody>
            <a:bodyPr wrap="square" rtlCol="0">
              <a:spAutoFit/>
            </a:bodyPr>
            <a:lstStyle/>
            <a:p>
              <a:pPr algn="r"/>
              <a:r>
                <a:rPr lang="en-GB" sz="1200" b="1">
                  <a:solidFill>
                    <a:schemeClr val="bg1"/>
                  </a:solidFill>
                </a:rPr>
                <a:t>Anders </a:t>
              </a:r>
              <a:r>
                <a:rPr lang="en-GB" sz="1200" b="1" err="1">
                  <a:solidFill>
                    <a:schemeClr val="bg1"/>
                  </a:solidFill>
                </a:rPr>
                <a:t>Wijkman</a:t>
              </a:r>
              <a:endParaRPr lang="en-GB" sz="1200" b="1">
                <a:solidFill>
                  <a:schemeClr val="bg1"/>
                </a:solidFill>
              </a:endParaRPr>
            </a:p>
            <a:p>
              <a:pPr algn="r"/>
              <a:r>
                <a:rPr lang="en-SE" sz="1200">
                  <a:solidFill>
                    <a:schemeClr val="bg1"/>
                  </a:solidFill>
                </a:rPr>
                <a:t>Vice Ordförande</a:t>
              </a:r>
            </a:p>
          </p:txBody>
        </p:sp>
      </p:grpSp>
      <p:grpSp>
        <p:nvGrpSpPr>
          <p:cNvPr id="50" name="Group 49">
            <a:extLst>
              <a:ext uri="{FF2B5EF4-FFF2-40B4-BE49-F238E27FC236}">
                <a16:creationId xmlns:a16="http://schemas.microsoft.com/office/drawing/2014/main" id="{FA198AEA-90BF-4443-A6E5-C9A03D914251}"/>
              </a:ext>
            </a:extLst>
          </p:cNvPr>
          <p:cNvGrpSpPr/>
          <p:nvPr/>
        </p:nvGrpSpPr>
        <p:grpSpPr>
          <a:xfrm>
            <a:off x="9527569" y="620712"/>
            <a:ext cx="2040971" cy="1796343"/>
            <a:chOff x="4998439" y="620712"/>
            <a:chExt cx="2040971" cy="1796343"/>
          </a:xfrm>
        </p:grpSpPr>
        <p:sp>
          <p:nvSpPr>
            <p:cNvPr id="12" name="Rectangle 11">
              <a:extLst>
                <a:ext uri="{FF2B5EF4-FFF2-40B4-BE49-F238E27FC236}">
                  <a16:creationId xmlns:a16="http://schemas.microsoft.com/office/drawing/2014/main" id="{44AC7BCE-DFE3-3D42-B4C2-58CD76A7CE00}"/>
                </a:ext>
              </a:extLst>
            </p:cNvPr>
            <p:cNvSpPr/>
            <p:nvPr/>
          </p:nvSpPr>
          <p:spPr>
            <a:xfrm>
              <a:off x="4998439" y="620712"/>
              <a:ext cx="2040971" cy="17963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5" name="Picture 24" descr="A person wearing glasses and a suit&#10;&#10;Description automatically generated with medium confidence">
              <a:extLst>
                <a:ext uri="{FF2B5EF4-FFF2-40B4-BE49-F238E27FC236}">
                  <a16:creationId xmlns:a16="http://schemas.microsoft.com/office/drawing/2014/main" id="{69CBB1E0-7A08-F64E-A066-86DEF4485A5F}"/>
                </a:ext>
              </a:extLst>
            </p:cNvPr>
            <p:cNvPicPr>
              <a:picLocks noChangeAspect="1"/>
            </p:cNvPicPr>
            <p:nvPr/>
          </p:nvPicPr>
          <p:blipFill rotWithShape="1">
            <a:blip r:embed="rId4" cstate="screen">
              <a:grayscl/>
              <a:extLst>
                <a:ext uri="{28A0092B-C50C-407E-A947-70E740481C1C}">
                  <a14:useLocalDpi xmlns:a14="http://schemas.microsoft.com/office/drawing/2010/main"/>
                </a:ext>
              </a:extLst>
            </a:blip>
            <a:srcRect/>
            <a:stretch/>
          </p:blipFill>
          <p:spPr>
            <a:xfrm>
              <a:off x="5153950" y="750640"/>
              <a:ext cx="1198800" cy="1198800"/>
            </a:xfrm>
            <a:prstGeom prst="ellipse">
              <a:avLst/>
            </a:prstGeom>
          </p:spPr>
        </p:pic>
      </p:grpSp>
      <p:grpSp>
        <p:nvGrpSpPr>
          <p:cNvPr id="51" name="Group 50">
            <a:extLst>
              <a:ext uri="{FF2B5EF4-FFF2-40B4-BE49-F238E27FC236}">
                <a16:creationId xmlns:a16="http://schemas.microsoft.com/office/drawing/2014/main" id="{66012148-2C38-3D47-91A6-4E0E4A9684CC}"/>
              </a:ext>
            </a:extLst>
          </p:cNvPr>
          <p:cNvGrpSpPr/>
          <p:nvPr/>
        </p:nvGrpSpPr>
        <p:grpSpPr>
          <a:xfrm>
            <a:off x="618638" y="2530828"/>
            <a:ext cx="2046221" cy="1796343"/>
            <a:chOff x="7186528" y="620712"/>
            <a:chExt cx="2046221" cy="1796343"/>
          </a:xfrm>
        </p:grpSpPr>
        <p:sp>
          <p:nvSpPr>
            <p:cNvPr id="15" name="Rectangle 14">
              <a:extLst>
                <a:ext uri="{FF2B5EF4-FFF2-40B4-BE49-F238E27FC236}">
                  <a16:creationId xmlns:a16="http://schemas.microsoft.com/office/drawing/2014/main" id="{583D2168-93D3-1744-8BD8-A9905B3A08F1}"/>
                </a:ext>
              </a:extLst>
            </p:cNvPr>
            <p:cNvSpPr/>
            <p:nvPr/>
          </p:nvSpPr>
          <p:spPr>
            <a:xfrm>
              <a:off x="7191778" y="620712"/>
              <a:ext cx="2040971" cy="17963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8" name="Picture 27" descr="A person wearing glasses and a suit&#10;&#10;Description automatically generated with medium confidence">
              <a:extLst>
                <a:ext uri="{FF2B5EF4-FFF2-40B4-BE49-F238E27FC236}">
                  <a16:creationId xmlns:a16="http://schemas.microsoft.com/office/drawing/2014/main" id="{DEADDF72-FAEC-F64F-A336-13683FC7BB2E}"/>
                </a:ext>
              </a:extLst>
            </p:cNvPr>
            <p:cNvPicPr>
              <a:picLocks noChangeAspect="1"/>
            </p:cNvPicPr>
            <p:nvPr/>
          </p:nvPicPr>
          <p:blipFill rotWithShape="1">
            <a:blip r:embed="rId5" cstate="screen">
              <a:grayscl/>
              <a:extLst>
                <a:ext uri="{28A0092B-C50C-407E-A947-70E740481C1C}">
                  <a14:useLocalDpi xmlns:a14="http://schemas.microsoft.com/office/drawing/2010/main"/>
                </a:ext>
              </a:extLst>
            </a:blip>
            <a:srcRect/>
            <a:stretch/>
          </p:blipFill>
          <p:spPr>
            <a:xfrm>
              <a:off x="7320332" y="752207"/>
              <a:ext cx="1198800" cy="1198800"/>
            </a:xfrm>
            <a:prstGeom prst="ellipse">
              <a:avLst/>
            </a:prstGeom>
          </p:spPr>
        </p:pic>
        <p:sp>
          <p:nvSpPr>
            <p:cNvPr id="27" name="TextBox 26">
              <a:extLst>
                <a:ext uri="{FF2B5EF4-FFF2-40B4-BE49-F238E27FC236}">
                  <a16:creationId xmlns:a16="http://schemas.microsoft.com/office/drawing/2014/main" id="{99A4FF61-021A-3843-B6FB-88C518440F86}"/>
                </a:ext>
              </a:extLst>
            </p:cNvPr>
            <p:cNvSpPr txBox="1"/>
            <p:nvPr/>
          </p:nvSpPr>
          <p:spPr>
            <a:xfrm>
              <a:off x="7186528" y="1944094"/>
              <a:ext cx="2036071" cy="461665"/>
            </a:xfrm>
            <a:prstGeom prst="rect">
              <a:avLst/>
            </a:prstGeom>
            <a:noFill/>
          </p:spPr>
          <p:txBody>
            <a:bodyPr wrap="square" rtlCol="0">
              <a:spAutoFit/>
            </a:bodyPr>
            <a:lstStyle/>
            <a:p>
              <a:pPr algn="r"/>
              <a:r>
                <a:rPr lang="en-SE" sz="1200" b="1">
                  <a:solidFill>
                    <a:schemeClr val="bg1"/>
                  </a:solidFill>
                </a:rPr>
                <a:t>Mikael Östling</a:t>
              </a:r>
            </a:p>
            <a:p>
              <a:pPr algn="r"/>
              <a:r>
                <a:rPr lang="en-SE" sz="1200">
                  <a:solidFill>
                    <a:schemeClr val="bg1"/>
                  </a:solidFill>
                </a:rPr>
                <a:t>KTH</a:t>
              </a:r>
            </a:p>
          </p:txBody>
        </p:sp>
      </p:grpSp>
      <p:grpSp>
        <p:nvGrpSpPr>
          <p:cNvPr id="52" name="Group 51">
            <a:extLst>
              <a:ext uri="{FF2B5EF4-FFF2-40B4-BE49-F238E27FC236}">
                <a16:creationId xmlns:a16="http://schemas.microsoft.com/office/drawing/2014/main" id="{B6EB272A-ABCC-1848-B793-C45CBE497BA0}"/>
              </a:ext>
            </a:extLst>
          </p:cNvPr>
          <p:cNvGrpSpPr/>
          <p:nvPr/>
        </p:nvGrpSpPr>
        <p:grpSpPr>
          <a:xfrm>
            <a:off x="2852248" y="2530828"/>
            <a:ext cx="2044217" cy="1796343"/>
            <a:chOff x="9527142" y="620712"/>
            <a:chExt cx="2044217" cy="1796343"/>
          </a:xfrm>
        </p:grpSpPr>
        <p:sp>
          <p:nvSpPr>
            <p:cNvPr id="18" name="Rectangle 17">
              <a:extLst>
                <a:ext uri="{FF2B5EF4-FFF2-40B4-BE49-F238E27FC236}">
                  <a16:creationId xmlns:a16="http://schemas.microsoft.com/office/drawing/2014/main" id="{2BE92355-AB96-0B4E-BD34-D79BB5E6E7D3}"/>
                </a:ext>
              </a:extLst>
            </p:cNvPr>
            <p:cNvSpPr/>
            <p:nvPr/>
          </p:nvSpPr>
          <p:spPr>
            <a:xfrm>
              <a:off x="9527142" y="620712"/>
              <a:ext cx="2040971" cy="17963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30" name="Picture 29" descr="A picture containing person&#10;&#10;Description automatically generated">
              <a:extLst>
                <a:ext uri="{FF2B5EF4-FFF2-40B4-BE49-F238E27FC236}">
                  <a16:creationId xmlns:a16="http://schemas.microsoft.com/office/drawing/2014/main" id="{62B5EB76-B989-DA46-9DF5-080BD20DF3AA}"/>
                </a:ext>
              </a:extLst>
            </p:cNvPr>
            <p:cNvPicPr>
              <a:picLocks noChangeAspect="1"/>
            </p:cNvPicPr>
            <p:nvPr/>
          </p:nvPicPr>
          <p:blipFill rotWithShape="1">
            <a:blip r:embed="rId6" cstate="screen">
              <a:grayscl/>
              <a:extLst>
                <a:ext uri="{28A0092B-C50C-407E-A947-70E740481C1C}">
                  <a14:useLocalDpi xmlns:a14="http://schemas.microsoft.com/office/drawing/2010/main"/>
                </a:ext>
              </a:extLst>
            </a:blip>
            <a:srcRect/>
            <a:stretch/>
          </p:blipFill>
          <p:spPr>
            <a:xfrm>
              <a:off x="9662822" y="739003"/>
              <a:ext cx="1198800" cy="1198800"/>
            </a:xfrm>
            <a:prstGeom prst="ellipse">
              <a:avLst/>
            </a:prstGeom>
          </p:spPr>
        </p:pic>
        <p:sp>
          <p:nvSpPr>
            <p:cNvPr id="29" name="TextBox 28">
              <a:extLst>
                <a:ext uri="{FF2B5EF4-FFF2-40B4-BE49-F238E27FC236}">
                  <a16:creationId xmlns:a16="http://schemas.microsoft.com/office/drawing/2014/main" id="{197A196B-387E-EA44-83A1-D3AC3962315A}"/>
                </a:ext>
              </a:extLst>
            </p:cNvPr>
            <p:cNvSpPr txBox="1"/>
            <p:nvPr/>
          </p:nvSpPr>
          <p:spPr>
            <a:xfrm>
              <a:off x="9531915" y="1942367"/>
              <a:ext cx="2039444" cy="461665"/>
            </a:xfrm>
            <a:prstGeom prst="rect">
              <a:avLst/>
            </a:prstGeom>
            <a:noFill/>
          </p:spPr>
          <p:txBody>
            <a:bodyPr wrap="square" rtlCol="0">
              <a:spAutoFit/>
            </a:bodyPr>
            <a:lstStyle/>
            <a:p>
              <a:pPr algn="r"/>
              <a:r>
                <a:rPr lang="en-SE" sz="1200" b="1">
                  <a:solidFill>
                    <a:schemeClr val="bg1"/>
                  </a:solidFill>
                </a:rPr>
                <a:t>Anna Ledin</a:t>
              </a:r>
            </a:p>
            <a:p>
              <a:pPr algn="r"/>
              <a:r>
                <a:rPr lang="en-SE" sz="1200">
                  <a:solidFill>
                    <a:schemeClr val="bg1"/>
                  </a:solidFill>
                </a:rPr>
                <a:t>Göteborgs Stad</a:t>
              </a:r>
            </a:p>
          </p:txBody>
        </p:sp>
      </p:grpSp>
      <p:pic>
        <p:nvPicPr>
          <p:cNvPr id="32" name="Picture 31" descr="A person in a suit smiling&#10;&#10;Description automatically generated with low confidence">
            <a:extLst>
              <a:ext uri="{FF2B5EF4-FFF2-40B4-BE49-F238E27FC236}">
                <a16:creationId xmlns:a16="http://schemas.microsoft.com/office/drawing/2014/main" id="{4B755BDD-D6BC-2A4A-B968-BA5A54BBC3BF}"/>
              </a:ext>
            </a:extLst>
          </p:cNvPr>
          <p:cNvPicPr>
            <a:picLocks noChangeAspect="1"/>
          </p:cNvPicPr>
          <p:nvPr/>
        </p:nvPicPr>
        <p:blipFill rotWithShape="1">
          <a:blip r:embed="rId7" cstate="screen">
            <a:grayscl/>
            <a:extLst>
              <a:ext uri="{28A0092B-C50C-407E-A947-70E740481C1C}">
                <a14:useLocalDpi xmlns:a14="http://schemas.microsoft.com/office/drawing/2010/main"/>
              </a:ext>
            </a:extLst>
          </a:blip>
          <a:srcRect/>
          <a:stretch/>
        </p:blipFill>
        <p:spPr>
          <a:xfrm>
            <a:off x="5220758" y="2650213"/>
            <a:ext cx="1198800" cy="1198800"/>
          </a:xfrm>
          <a:prstGeom prst="ellipse">
            <a:avLst/>
          </a:prstGeom>
        </p:spPr>
      </p:pic>
      <p:sp>
        <p:nvSpPr>
          <p:cNvPr id="31" name="TextBox 30">
            <a:extLst>
              <a:ext uri="{FF2B5EF4-FFF2-40B4-BE49-F238E27FC236}">
                <a16:creationId xmlns:a16="http://schemas.microsoft.com/office/drawing/2014/main" id="{CB4E4005-ABD4-474B-A7F7-E0DF738FA0B0}"/>
              </a:ext>
            </a:extLst>
          </p:cNvPr>
          <p:cNvSpPr txBox="1"/>
          <p:nvPr/>
        </p:nvSpPr>
        <p:spPr>
          <a:xfrm>
            <a:off x="5078817" y="3841307"/>
            <a:ext cx="2039738" cy="461665"/>
          </a:xfrm>
          <a:prstGeom prst="rect">
            <a:avLst/>
          </a:prstGeom>
          <a:noFill/>
        </p:spPr>
        <p:txBody>
          <a:bodyPr wrap="square" rtlCol="0">
            <a:spAutoFit/>
          </a:bodyPr>
          <a:lstStyle/>
          <a:p>
            <a:pPr algn="r"/>
            <a:r>
              <a:rPr lang="en-SE" sz="1200" b="1">
                <a:solidFill>
                  <a:schemeClr val="bg1"/>
                </a:solidFill>
              </a:rPr>
              <a:t>Johan Gammelgård</a:t>
            </a:r>
          </a:p>
          <a:p>
            <a:pPr algn="r"/>
            <a:r>
              <a:rPr lang="en-SE" sz="1200">
                <a:solidFill>
                  <a:schemeClr val="bg1"/>
                </a:solidFill>
              </a:rPr>
              <a:t>Umeå kommun</a:t>
            </a:r>
          </a:p>
        </p:txBody>
      </p:sp>
      <p:pic>
        <p:nvPicPr>
          <p:cNvPr id="34" name="Picture 33" descr="A person smiling for the camera&#10;&#10;Description automatically generated with medium confidence">
            <a:extLst>
              <a:ext uri="{FF2B5EF4-FFF2-40B4-BE49-F238E27FC236}">
                <a16:creationId xmlns:a16="http://schemas.microsoft.com/office/drawing/2014/main" id="{5E5CB381-208A-F54C-9AEC-0E2D1B6688EA}"/>
              </a:ext>
            </a:extLst>
          </p:cNvPr>
          <p:cNvPicPr>
            <a:picLocks noChangeAspect="1"/>
          </p:cNvPicPr>
          <p:nvPr/>
        </p:nvPicPr>
        <p:blipFill rotWithShape="1">
          <a:blip r:embed="rId8" cstate="screen">
            <a:grayscl/>
            <a:extLst>
              <a:ext uri="{28A0092B-C50C-407E-A947-70E740481C1C}">
                <a14:useLocalDpi xmlns:a14="http://schemas.microsoft.com/office/drawing/2010/main"/>
              </a:ext>
            </a:extLst>
          </a:blip>
          <a:srcRect/>
          <a:stretch/>
        </p:blipFill>
        <p:spPr>
          <a:xfrm>
            <a:off x="7455271" y="2650213"/>
            <a:ext cx="1198800" cy="1198800"/>
          </a:xfrm>
          <a:prstGeom prst="ellipse">
            <a:avLst/>
          </a:prstGeom>
        </p:spPr>
      </p:pic>
      <p:sp>
        <p:nvSpPr>
          <p:cNvPr id="33" name="TextBox 32">
            <a:extLst>
              <a:ext uri="{FF2B5EF4-FFF2-40B4-BE49-F238E27FC236}">
                <a16:creationId xmlns:a16="http://schemas.microsoft.com/office/drawing/2014/main" id="{5A07A11C-F070-CB47-A606-386C73D5FBBD}"/>
              </a:ext>
            </a:extLst>
          </p:cNvPr>
          <p:cNvSpPr txBox="1"/>
          <p:nvPr/>
        </p:nvSpPr>
        <p:spPr>
          <a:xfrm>
            <a:off x="7310863" y="3862260"/>
            <a:ext cx="2039614" cy="461665"/>
          </a:xfrm>
          <a:prstGeom prst="rect">
            <a:avLst/>
          </a:prstGeom>
          <a:noFill/>
        </p:spPr>
        <p:txBody>
          <a:bodyPr wrap="square" rtlCol="0">
            <a:spAutoFit/>
          </a:bodyPr>
          <a:lstStyle/>
          <a:p>
            <a:pPr algn="r"/>
            <a:r>
              <a:rPr lang="en-SE" sz="1200" b="1">
                <a:solidFill>
                  <a:schemeClr val="bg1"/>
                </a:solidFill>
              </a:rPr>
              <a:t>Mikael Anneroth</a:t>
            </a:r>
          </a:p>
          <a:p>
            <a:pPr algn="r"/>
            <a:r>
              <a:rPr lang="en-SE" sz="1200">
                <a:solidFill>
                  <a:schemeClr val="bg1"/>
                </a:solidFill>
              </a:rPr>
              <a:t>Ericsson AB</a:t>
            </a:r>
          </a:p>
        </p:txBody>
      </p:sp>
      <p:pic>
        <p:nvPicPr>
          <p:cNvPr id="36" name="Picture 35" descr="A person with blonde hair&#10;&#10;Description automatically generated with low confidence">
            <a:extLst>
              <a:ext uri="{FF2B5EF4-FFF2-40B4-BE49-F238E27FC236}">
                <a16:creationId xmlns:a16="http://schemas.microsoft.com/office/drawing/2014/main" id="{1593193F-55B8-9D4A-A7F2-3C0027F7F577}"/>
              </a:ext>
            </a:extLst>
          </p:cNvPr>
          <p:cNvPicPr>
            <a:picLocks noChangeAspect="1"/>
          </p:cNvPicPr>
          <p:nvPr/>
        </p:nvPicPr>
        <p:blipFill rotWithShape="1">
          <a:blip r:embed="rId9" cstate="screen">
            <a:grayscl/>
            <a:extLst>
              <a:ext uri="{28A0092B-C50C-407E-A947-70E740481C1C}">
                <a14:useLocalDpi xmlns:a14="http://schemas.microsoft.com/office/drawing/2010/main"/>
              </a:ext>
            </a:extLst>
          </a:blip>
          <a:srcRect/>
          <a:stretch/>
        </p:blipFill>
        <p:spPr>
          <a:xfrm>
            <a:off x="9695209" y="2650213"/>
            <a:ext cx="1198800" cy="1198800"/>
          </a:xfrm>
          <a:prstGeom prst="ellipse">
            <a:avLst/>
          </a:prstGeom>
        </p:spPr>
      </p:pic>
      <p:sp>
        <p:nvSpPr>
          <p:cNvPr id="35" name="TextBox 34">
            <a:extLst>
              <a:ext uri="{FF2B5EF4-FFF2-40B4-BE49-F238E27FC236}">
                <a16:creationId xmlns:a16="http://schemas.microsoft.com/office/drawing/2014/main" id="{4E519D29-6673-DE4A-A1E6-12DDDA182EDF}"/>
              </a:ext>
            </a:extLst>
          </p:cNvPr>
          <p:cNvSpPr txBox="1"/>
          <p:nvPr/>
        </p:nvSpPr>
        <p:spPr>
          <a:xfrm>
            <a:off x="9534131" y="3854498"/>
            <a:ext cx="2033982" cy="461665"/>
          </a:xfrm>
          <a:prstGeom prst="rect">
            <a:avLst/>
          </a:prstGeom>
          <a:noFill/>
        </p:spPr>
        <p:txBody>
          <a:bodyPr wrap="square" rtlCol="0">
            <a:spAutoFit/>
          </a:bodyPr>
          <a:lstStyle/>
          <a:p>
            <a:pPr algn="r"/>
            <a:r>
              <a:rPr lang="en-SE" sz="1200" b="1">
                <a:solidFill>
                  <a:schemeClr val="bg1"/>
                </a:solidFill>
              </a:rPr>
              <a:t>Lena Neij</a:t>
            </a:r>
          </a:p>
          <a:p>
            <a:pPr algn="r"/>
            <a:r>
              <a:rPr lang="en-SE" sz="1200">
                <a:solidFill>
                  <a:schemeClr val="bg1"/>
                </a:solidFill>
              </a:rPr>
              <a:t>Lunds universitet</a:t>
            </a:r>
          </a:p>
        </p:txBody>
      </p:sp>
      <p:pic>
        <p:nvPicPr>
          <p:cNvPr id="38" name="Picture 37" descr="A person smiling for the camera&#10;&#10;Description automatically generated with medium confidence">
            <a:extLst>
              <a:ext uri="{FF2B5EF4-FFF2-40B4-BE49-F238E27FC236}">
                <a16:creationId xmlns:a16="http://schemas.microsoft.com/office/drawing/2014/main" id="{9B864EC3-D754-8D4C-8714-685616BFAC2D}"/>
              </a:ext>
            </a:extLst>
          </p:cNvPr>
          <p:cNvPicPr>
            <a:picLocks noChangeAspect="1"/>
          </p:cNvPicPr>
          <p:nvPr/>
        </p:nvPicPr>
        <p:blipFill rotWithShape="1">
          <a:blip r:embed="rId10" cstate="screen">
            <a:grayscl/>
            <a:extLst>
              <a:ext uri="{28A0092B-C50C-407E-A947-70E740481C1C}">
                <a14:useLocalDpi xmlns:a14="http://schemas.microsoft.com/office/drawing/2010/main"/>
              </a:ext>
            </a:extLst>
          </a:blip>
          <a:srcRect/>
          <a:stretch/>
        </p:blipFill>
        <p:spPr>
          <a:xfrm>
            <a:off x="753182" y="4565852"/>
            <a:ext cx="1198800" cy="1198800"/>
          </a:xfrm>
          <a:prstGeom prst="ellipse">
            <a:avLst/>
          </a:prstGeom>
        </p:spPr>
      </p:pic>
      <p:sp>
        <p:nvSpPr>
          <p:cNvPr id="37" name="TextBox 36">
            <a:extLst>
              <a:ext uri="{FF2B5EF4-FFF2-40B4-BE49-F238E27FC236}">
                <a16:creationId xmlns:a16="http://schemas.microsoft.com/office/drawing/2014/main" id="{0AA3FF41-9D04-6C40-89C4-69BC6C9CEF90}"/>
              </a:ext>
            </a:extLst>
          </p:cNvPr>
          <p:cNvSpPr txBox="1"/>
          <p:nvPr/>
        </p:nvSpPr>
        <p:spPr>
          <a:xfrm>
            <a:off x="617866" y="5590956"/>
            <a:ext cx="2046676" cy="646331"/>
          </a:xfrm>
          <a:prstGeom prst="rect">
            <a:avLst/>
          </a:prstGeom>
          <a:noFill/>
        </p:spPr>
        <p:txBody>
          <a:bodyPr wrap="square" rtlCol="0">
            <a:spAutoFit/>
          </a:bodyPr>
          <a:lstStyle/>
          <a:p>
            <a:pPr algn="r"/>
            <a:r>
              <a:rPr lang="en-SE" sz="1200" b="1">
                <a:solidFill>
                  <a:schemeClr val="bg1"/>
                </a:solidFill>
              </a:rPr>
              <a:t>Marco Lucisano</a:t>
            </a:r>
          </a:p>
          <a:p>
            <a:pPr algn="r"/>
            <a:r>
              <a:rPr lang="en-SE" sz="1200">
                <a:solidFill>
                  <a:schemeClr val="bg1"/>
                </a:solidFill>
              </a:rPr>
              <a:t>RISE Research </a:t>
            </a:r>
          </a:p>
          <a:p>
            <a:pPr algn="r"/>
            <a:r>
              <a:rPr lang="en-GB" sz="1200" err="1">
                <a:solidFill>
                  <a:schemeClr val="bg1"/>
                </a:solidFill>
              </a:rPr>
              <a:t>i</a:t>
            </a:r>
            <a:r>
              <a:rPr lang="en-SE" sz="1200">
                <a:solidFill>
                  <a:schemeClr val="bg1"/>
                </a:solidFill>
              </a:rPr>
              <a:t>nsitutes of Sweden</a:t>
            </a:r>
          </a:p>
        </p:txBody>
      </p:sp>
      <p:pic>
        <p:nvPicPr>
          <p:cNvPr id="40" name="Picture 39" descr="A person with a beard&#10;&#10;Description automatically generated with low confidence">
            <a:extLst>
              <a:ext uri="{FF2B5EF4-FFF2-40B4-BE49-F238E27FC236}">
                <a16:creationId xmlns:a16="http://schemas.microsoft.com/office/drawing/2014/main" id="{85E88948-970D-9848-A997-ECC3A09CF93F}"/>
              </a:ext>
            </a:extLst>
          </p:cNvPr>
          <p:cNvPicPr>
            <a:picLocks noChangeAspect="1"/>
          </p:cNvPicPr>
          <p:nvPr/>
        </p:nvPicPr>
        <p:blipFill rotWithShape="1">
          <a:blip r:embed="rId11" cstate="screen">
            <a:grayscl/>
            <a:extLst>
              <a:ext uri="{28A0092B-C50C-407E-A947-70E740481C1C}">
                <a14:useLocalDpi xmlns:a14="http://schemas.microsoft.com/office/drawing/2010/main"/>
              </a:ext>
            </a:extLst>
          </a:blip>
          <a:srcRect/>
          <a:stretch/>
        </p:blipFill>
        <p:spPr>
          <a:xfrm>
            <a:off x="2987242" y="4565852"/>
            <a:ext cx="1198800" cy="1198800"/>
          </a:xfrm>
          <a:prstGeom prst="ellipse">
            <a:avLst/>
          </a:prstGeom>
        </p:spPr>
      </p:pic>
      <p:pic>
        <p:nvPicPr>
          <p:cNvPr id="42" name="Picture 41" descr="A picture containing person, wall, person, indoor&#10;&#10;Description automatically generated">
            <a:extLst>
              <a:ext uri="{FF2B5EF4-FFF2-40B4-BE49-F238E27FC236}">
                <a16:creationId xmlns:a16="http://schemas.microsoft.com/office/drawing/2014/main" id="{A7CAE542-74D3-064E-9A76-B8C6D81D8E7C}"/>
              </a:ext>
            </a:extLst>
          </p:cNvPr>
          <p:cNvPicPr>
            <a:picLocks noChangeAspect="1"/>
          </p:cNvPicPr>
          <p:nvPr/>
        </p:nvPicPr>
        <p:blipFill rotWithShape="1">
          <a:blip r:embed="rId12" cstate="screen">
            <a:grayscl/>
            <a:extLst>
              <a:ext uri="{28A0092B-C50C-407E-A947-70E740481C1C}">
                <a14:useLocalDpi xmlns:a14="http://schemas.microsoft.com/office/drawing/2010/main"/>
              </a:ext>
            </a:extLst>
          </a:blip>
          <a:srcRect/>
          <a:stretch/>
        </p:blipFill>
        <p:spPr>
          <a:xfrm>
            <a:off x="5217907" y="4584599"/>
            <a:ext cx="1198800" cy="1198800"/>
          </a:xfrm>
          <a:prstGeom prst="ellipse">
            <a:avLst/>
          </a:prstGeom>
        </p:spPr>
      </p:pic>
      <p:sp>
        <p:nvSpPr>
          <p:cNvPr id="41" name="TextBox 40">
            <a:extLst>
              <a:ext uri="{FF2B5EF4-FFF2-40B4-BE49-F238E27FC236}">
                <a16:creationId xmlns:a16="http://schemas.microsoft.com/office/drawing/2014/main" id="{07293DDF-F865-E54D-BAF6-A826F1F74950}"/>
              </a:ext>
            </a:extLst>
          </p:cNvPr>
          <p:cNvSpPr txBox="1"/>
          <p:nvPr/>
        </p:nvSpPr>
        <p:spPr>
          <a:xfrm>
            <a:off x="5078817" y="5764652"/>
            <a:ext cx="2039738" cy="461665"/>
          </a:xfrm>
          <a:prstGeom prst="rect">
            <a:avLst/>
          </a:prstGeom>
          <a:noFill/>
        </p:spPr>
        <p:txBody>
          <a:bodyPr wrap="square" rtlCol="0">
            <a:spAutoFit/>
          </a:bodyPr>
          <a:lstStyle/>
          <a:p>
            <a:pPr algn="r"/>
            <a:r>
              <a:rPr lang="en-SE" sz="1200" b="1">
                <a:solidFill>
                  <a:schemeClr val="bg1"/>
                </a:solidFill>
              </a:rPr>
              <a:t>Rebecka Persson</a:t>
            </a:r>
          </a:p>
          <a:p>
            <a:pPr algn="r"/>
            <a:r>
              <a:rPr lang="en-SE" sz="1200">
                <a:solidFill>
                  <a:schemeClr val="bg1"/>
                </a:solidFill>
              </a:rPr>
              <a:t>Malmö stad</a:t>
            </a:r>
          </a:p>
        </p:txBody>
      </p:sp>
      <p:pic>
        <p:nvPicPr>
          <p:cNvPr id="44" name="Picture 43" descr="A person with a beard and mustache&#10;&#10;Description automatically generated with medium confidence">
            <a:extLst>
              <a:ext uri="{FF2B5EF4-FFF2-40B4-BE49-F238E27FC236}">
                <a16:creationId xmlns:a16="http://schemas.microsoft.com/office/drawing/2014/main" id="{1ADC332A-8BEC-2B4E-AEBC-0F049C9E84E4}"/>
              </a:ext>
            </a:extLst>
          </p:cNvPr>
          <p:cNvPicPr>
            <a:picLocks noChangeAspect="1"/>
          </p:cNvPicPr>
          <p:nvPr/>
        </p:nvPicPr>
        <p:blipFill rotWithShape="1">
          <a:blip r:embed="rId13" cstate="screen">
            <a:grayscl/>
            <a:extLst>
              <a:ext uri="{28A0092B-C50C-407E-A947-70E740481C1C}">
                <a14:useLocalDpi xmlns:a14="http://schemas.microsoft.com/office/drawing/2010/main"/>
              </a:ext>
            </a:extLst>
          </a:blip>
          <a:srcRect/>
          <a:stretch/>
        </p:blipFill>
        <p:spPr>
          <a:xfrm>
            <a:off x="7478047" y="4584599"/>
            <a:ext cx="1198800" cy="1198800"/>
          </a:xfrm>
          <a:prstGeom prst="ellipse">
            <a:avLst/>
          </a:prstGeom>
        </p:spPr>
      </p:pic>
      <p:pic>
        <p:nvPicPr>
          <p:cNvPr id="45" name="Picture 44" descr="A person wearing glasses&#10;&#10;Description automatically generated with low confidence">
            <a:extLst>
              <a:ext uri="{FF2B5EF4-FFF2-40B4-BE49-F238E27FC236}">
                <a16:creationId xmlns:a16="http://schemas.microsoft.com/office/drawing/2014/main" id="{2FE99605-8C9B-E64D-AD21-7F901D97FE9A}"/>
              </a:ext>
            </a:extLst>
          </p:cNvPr>
          <p:cNvPicPr>
            <a:picLocks noChangeAspect="1"/>
          </p:cNvPicPr>
          <p:nvPr/>
        </p:nvPicPr>
        <p:blipFill rotWithShape="1">
          <a:blip r:embed="rId14" cstate="screen">
            <a:grayscl/>
            <a:extLst>
              <a:ext uri="{28A0092B-C50C-407E-A947-70E740481C1C}">
                <a14:useLocalDpi xmlns:a14="http://schemas.microsoft.com/office/drawing/2010/main"/>
              </a:ext>
            </a:extLst>
          </a:blip>
          <a:srcRect/>
          <a:stretch/>
        </p:blipFill>
        <p:spPr>
          <a:xfrm>
            <a:off x="9664753" y="4594328"/>
            <a:ext cx="1198800" cy="1198800"/>
          </a:xfrm>
          <a:prstGeom prst="ellipse">
            <a:avLst/>
          </a:prstGeom>
        </p:spPr>
      </p:pic>
      <p:sp>
        <p:nvSpPr>
          <p:cNvPr id="46" name="TextBox 45">
            <a:extLst>
              <a:ext uri="{FF2B5EF4-FFF2-40B4-BE49-F238E27FC236}">
                <a16:creationId xmlns:a16="http://schemas.microsoft.com/office/drawing/2014/main" id="{F79DBA9C-FC5A-2045-971C-A15146C16831}"/>
              </a:ext>
            </a:extLst>
          </p:cNvPr>
          <p:cNvSpPr txBox="1"/>
          <p:nvPr/>
        </p:nvSpPr>
        <p:spPr>
          <a:xfrm>
            <a:off x="9522123" y="5764650"/>
            <a:ext cx="2045989" cy="461665"/>
          </a:xfrm>
          <a:prstGeom prst="rect">
            <a:avLst/>
          </a:prstGeom>
          <a:noFill/>
        </p:spPr>
        <p:txBody>
          <a:bodyPr wrap="square" rtlCol="0">
            <a:spAutoFit/>
          </a:bodyPr>
          <a:lstStyle/>
          <a:p>
            <a:pPr algn="r"/>
            <a:r>
              <a:rPr lang="en-SE" sz="1200" b="1">
                <a:solidFill>
                  <a:schemeClr val="bg1"/>
                </a:solidFill>
              </a:rPr>
              <a:t>Catarina Nauclér</a:t>
            </a:r>
          </a:p>
          <a:p>
            <a:pPr algn="r"/>
            <a:r>
              <a:rPr lang="en-SE" sz="1200">
                <a:solidFill>
                  <a:schemeClr val="bg1"/>
                </a:solidFill>
              </a:rPr>
              <a:t>Fortum Sverige</a:t>
            </a:r>
          </a:p>
        </p:txBody>
      </p:sp>
      <p:sp>
        <p:nvSpPr>
          <p:cNvPr id="43" name="TextBox 42">
            <a:extLst>
              <a:ext uri="{FF2B5EF4-FFF2-40B4-BE49-F238E27FC236}">
                <a16:creationId xmlns:a16="http://schemas.microsoft.com/office/drawing/2014/main" id="{9168DC44-7C1A-CA47-8CAF-4C3B2720E05F}"/>
              </a:ext>
            </a:extLst>
          </p:cNvPr>
          <p:cNvSpPr txBox="1"/>
          <p:nvPr/>
        </p:nvSpPr>
        <p:spPr>
          <a:xfrm>
            <a:off x="7297720" y="5764651"/>
            <a:ext cx="2051872" cy="461665"/>
          </a:xfrm>
          <a:prstGeom prst="rect">
            <a:avLst/>
          </a:prstGeom>
          <a:noFill/>
        </p:spPr>
        <p:txBody>
          <a:bodyPr wrap="square" rtlCol="0">
            <a:spAutoFit/>
          </a:bodyPr>
          <a:lstStyle/>
          <a:p>
            <a:pPr algn="r"/>
            <a:r>
              <a:rPr lang="en-SE" sz="1200" b="1">
                <a:solidFill>
                  <a:schemeClr val="bg1"/>
                </a:solidFill>
              </a:rPr>
              <a:t>Jonas Kamleh</a:t>
            </a:r>
          </a:p>
          <a:p>
            <a:pPr algn="r"/>
            <a:r>
              <a:rPr lang="en-SE" sz="1200">
                <a:solidFill>
                  <a:schemeClr val="bg1"/>
                </a:solidFill>
              </a:rPr>
              <a:t>Climate-KIC</a:t>
            </a:r>
            <a:r>
              <a:rPr lang="sv-SE" sz="1200">
                <a:solidFill>
                  <a:schemeClr val="bg1"/>
                </a:solidFill>
              </a:rPr>
              <a:t> </a:t>
            </a:r>
            <a:r>
              <a:rPr lang="en-SE" sz="1200">
                <a:solidFill>
                  <a:schemeClr val="bg1"/>
                </a:solidFill>
              </a:rPr>
              <a:t>(adjungerad)</a:t>
            </a:r>
          </a:p>
        </p:txBody>
      </p:sp>
      <p:sp>
        <p:nvSpPr>
          <p:cNvPr id="47" name="Rectangle 46">
            <a:extLst>
              <a:ext uri="{FF2B5EF4-FFF2-40B4-BE49-F238E27FC236}">
                <a16:creationId xmlns:a16="http://schemas.microsoft.com/office/drawing/2014/main" id="{8E9D8B59-8464-1945-904D-9EC2D7C497CA}"/>
              </a:ext>
            </a:extLst>
          </p:cNvPr>
          <p:cNvSpPr/>
          <p:nvPr/>
        </p:nvSpPr>
        <p:spPr>
          <a:xfrm>
            <a:off x="623888" y="620713"/>
            <a:ext cx="4272368" cy="1801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9" name="TextBox 38">
            <a:extLst>
              <a:ext uri="{FF2B5EF4-FFF2-40B4-BE49-F238E27FC236}">
                <a16:creationId xmlns:a16="http://schemas.microsoft.com/office/drawing/2014/main" id="{91FDEF5E-F8A7-D246-B936-7DE602F8793B}"/>
              </a:ext>
            </a:extLst>
          </p:cNvPr>
          <p:cNvSpPr txBox="1"/>
          <p:nvPr/>
        </p:nvSpPr>
        <p:spPr>
          <a:xfrm>
            <a:off x="2898114" y="5746925"/>
            <a:ext cx="1978686" cy="461665"/>
          </a:xfrm>
          <a:prstGeom prst="rect">
            <a:avLst/>
          </a:prstGeom>
          <a:noFill/>
        </p:spPr>
        <p:txBody>
          <a:bodyPr wrap="square" rtlCol="0">
            <a:spAutoFit/>
          </a:bodyPr>
          <a:lstStyle/>
          <a:p>
            <a:pPr algn="r"/>
            <a:r>
              <a:rPr lang="en-SE" sz="1200" b="1">
                <a:solidFill>
                  <a:schemeClr val="bg1"/>
                </a:solidFill>
              </a:rPr>
              <a:t>Ulf Ceder</a:t>
            </a:r>
          </a:p>
          <a:p>
            <a:pPr algn="r"/>
            <a:r>
              <a:rPr lang="en-SE" sz="1200">
                <a:solidFill>
                  <a:schemeClr val="bg1"/>
                </a:solidFill>
              </a:rPr>
              <a:t>Scania CV AB</a:t>
            </a:r>
          </a:p>
        </p:txBody>
      </p:sp>
      <p:sp>
        <p:nvSpPr>
          <p:cNvPr id="53" name="Rectangle 52">
            <a:extLst>
              <a:ext uri="{FF2B5EF4-FFF2-40B4-BE49-F238E27FC236}">
                <a16:creationId xmlns:a16="http://schemas.microsoft.com/office/drawing/2014/main" id="{66363D0B-279F-384B-BB62-57BFDFFB44AA}"/>
              </a:ext>
            </a:extLst>
          </p:cNvPr>
          <p:cNvSpPr/>
          <p:nvPr/>
        </p:nvSpPr>
        <p:spPr>
          <a:xfrm>
            <a:off x="857453" y="856365"/>
            <a:ext cx="4652962" cy="492122"/>
          </a:xfrm>
          <a:prstGeom prst="rect">
            <a:avLst/>
          </a:prstGeom>
        </p:spPr>
        <p:txBody>
          <a:bodyPr wrap="square">
            <a:spAutoFit/>
          </a:bodyPr>
          <a:lstStyle/>
          <a:p>
            <a:pPr>
              <a:lnSpc>
                <a:spcPct val="115000"/>
              </a:lnSpc>
            </a:pPr>
            <a:r>
              <a:rPr lang="en-SE" sz="2400">
                <a:solidFill>
                  <a:schemeClr val="bg1"/>
                </a:solidFill>
              </a:rPr>
              <a:t>Viable Cities styrelse </a:t>
            </a:r>
          </a:p>
        </p:txBody>
      </p:sp>
      <p:grpSp>
        <p:nvGrpSpPr>
          <p:cNvPr id="58" name="Group 57">
            <a:extLst>
              <a:ext uri="{FF2B5EF4-FFF2-40B4-BE49-F238E27FC236}">
                <a16:creationId xmlns:a16="http://schemas.microsoft.com/office/drawing/2014/main" id="{15A9C6A6-0735-4345-87AA-B166B6ECB74F}"/>
              </a:ext>
            </a:extLst>
          </p:cNvPr>
          <p:cNvGrpSpPr/>
          <p:nvPr/>
        </p:nvGrpSpPr>
        <p:grpSpPr>
          <a:xfrm>
            <a:off x="883890" y="1346581"/>
            <a:ext cx="1515286" cy="527864"/>
            <a:chOff x="883890" y="1346581"/>
            <a:chExt cx="1515286" cy="527864"/>
          </a:xfrm>
        </p:grpSpPr>
        <p:pic>
          <p:nvPicPr>
            <p:cNvPr id="54" name="Graphic 53">
              <a:extLst>
                <a:ext uri="{FF2B5EF4-FFF2-40B4-BE49-F238E27FC236}">
                  <a16:creationId xmlns:a16="http://schemas.microsoft.com/office/drawing/2014/main" id="{F14E516C-16CF-B744-A428-E75B615DBE14}"/>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83890" y="1346581"/>
              <a:ext cx="434810" cy="523382"/>
            </a:xfrm>
            <a:prstGeom prst="rect">
              <a:avLst/>
            </a:prstGeom>
          </p:spPr>
        </p:pic>
        <p:pic>
          <p:nvPicPr>
            <p:cNvPr id="55" name="Graphic 54">
              <a:extLst>
                <a:ext uri="{FF2B5EF4-FFF2-40B4-BE49-F238E27FC236}">
                  <a16:creationId xmlns:a16="http://schemas.microsoft.com/office/drawing/2014/main" id="{01695A3D-7EFC-C645-A4AF-BE5E45D18AE4}"/>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964366" y="1346581"/>
              <a:ext cx="434810" cy="523382"/>
            </a:xfrm>
            <a:prstGeom prst="rect">
              <a:avLst/>
            </a:prstGeom>
          </p:spPr>
        </p:pic>
        <p:pic>
          <p:nvPicPr>
            <p:cNvPr id="56" name="Graphic 55">
              <a:extLst>
                <a:ext uri="{FF2B5EF4-FFF2-40B4-BE49-F238E27FC236}">
                  <a16:creationId xmlns:a16="http://schemas.microsoft.com/office/drawing/2014/main" id="{7F31137C-8C81-C148-94AA-C2F9D98B982C}"/>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270558" y="1351063"/>
              <a:ext cx="434810" cy="523382"/>
            </a:xfrm>
            <a:prstGeom prst="rect">
              <a:avLst/>
            </a:prstGeom>
          </p:spPr>
        </p:pic>
        <p:pic>
          <p:nvPicPr>
            <p:cNvPr id="57" name="Graphic 56">
              <a:extLst>
                <a:ext uri="{FF2B5EF4-FFF2-40B4-BE49-F238E27FC236}">
                  <a16:creationId xmlns:a16="http://schemas.microsoft.com/office/drawing/2014/main" id="{DE1472B7-F98C-A74A-A031-7C0FEAA7BA77}"/>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632085" y="1346581"/>
              <a:ext cx="434810" cy="523382"/>
            </a:xfrm>
            <a:prstGeom prst="rect">
              <a:avLst/>
            </a:prstGeom>
          </p:spPr>
        </p:pic>
      </p:grpSp>
      <p:grpSp>
        <p:nvGrpSpPr>
          <p:cNvPr id="59" name="Group 58">
            <a:extLst>
              <a:ext uri="{FF2B5EF4-FFF2-40B4-BE49-F238E27FC236}">
                <a16:creationId xmlns:a16="http://schemas.microsoft.com/office/drawing/2014/main" id="{1264ABBB-D37C-8544-AF47-021C0F3123DA}"/>
              </a:ext>
            </a:extLst>
          </p:cNvPr>
          <p:cNvGrpSpPr/>
          <p:nvPr/>
        </p:nvGrpSpPr>
        <p:grpSpPr>
          <a:xfrm>
            <a:off x="2639616" y="1346581"/>
            <a:ext cx="1183005" cy="527864"/>
            <a:chOff x="883890" y="1346581"/>
            <a:chExt cx="1183005" cy="527864"/>
          </a:xfrm>
        </p:grpSpPr>
        <p:pic>
          <p:nvPicPr>
            <p:cNvPr id="60" name="Graphic 59">
              <a:extLst>
                <a:ext uri="{FF2B5EF4-FFF2-40B4-BE49-F238E27FC236}">
                  <a16:creationId xmlns:a16="http://schemas.microsoft.com/office/drawing/2014/main" id="{C4807C63-EEC0-AB49-9AA4-E702A867C202}"/>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83890" y="1346581"/>
              <a:ext cx="434810" cy="523382"/>
            </a:xfrm>
            <a:prstGeom prst="rect">
              <a:avLst/>
            </a:prstGeom>
          </p:spPr>
        </p:pic>
        <p:pic>
          <p:nvPicPr>
            <p:cNvPr id="62" name="Graphic 61">
              <a:extLst>
                <a:ext uri="{FF2B5EF4-FFF2-40B4-BE49-F238E27FC236}">
                  <a16:creationId xmlns:a16="http://schemas.microsoft.com/office/drawing/2014/main" id="{14A9D953-F892-224B-9D65-1A05564B79D4}"/>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270558" y="1351063"/>
              <a:ext cx="434810" cy="523382"/>
            </a:xfrm>
            <a:prstGeom prst="rect">
              <a:avLst/>
            </a:prstGeom>
          </p:spPr>
        </p:pic>
        <p:pic>
          <p:nvPicPr>
            <p:cNvPr id="63" name="Graphic 62">
              <a:extLst>
                <a:ext uri="{FF2B5EF4-FFF2-40B4-BE49-F238E27FC236}">
                  <a16:creationId xmlns:a16="http://schemas.microsoft.com/office/drawing/2014/main" id="{FE12EFDD-87AB-C344-9548-C90226649F87}"/>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632085" y="1346581"/>
              <a:ext cx="434810" cy="523382"/>
            </a:xfrm>
            <a:prstGeom prst="rect">
              <a:avLst/>
            </a:prstGeom>
          </p:spPr>
        </p:pic>
      </p:grpSp>
      <p:pic>
        <p:nvPicPr>
          <p:cNvPr id="64" name="Graphic 63">
            <a:extLst>
              <a:ext uri="{FF2B5EF4-FFF2-40B4-BE49-F238E27FC236}">
                <a16:creationId xmlns:a16="http://schemas.microsoft.com/office/drawing/2014/main" id="{E927DE7B-B792-5741-B4DD-330CD5574EB8}"/>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3746299" y="1341059"/>
            <a:ext cx="433662" cy="522000"/>
          </a:xfrm>
          <a:prstGeom prst="rect">
            <a:avLst/>
          </a:prstGeom>
        </p:spPr>
      </p:pic>
      <p:sp>
        <p:nvSpPr>
          <p:cNvPr id="65" name="Rectangle 64">
            <a:extLst>
              <a:ext uri="{FF2B5EF4-FFF2-40B4-BE49-F238E27FC236}">
                <a16:creationId xmlns:a16="http://schemas.microsoft.com/office/drawing/2014/main" id="{C02252B8-C29A-E444-AA7E-56786D441A0C}"/>
              </a:ext>
            </a:extLst>
          </p:cNvPr>
          <p:cNvSpPr/>
          <p:nvPr/>
        </p:nvSpPr>
        <p:spPr>
          <a:xfrm>
            <a:off x="2360814" y="1589393"/>
            <a:ext cx="289283" cy="66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1" name="TextBox 25">
            <a:extLst>
              <a:ext uri="{FF2B5EF4-FFF2-40B4-BE49-F238E27FC236}">
                <a16:creationId xmlns:a16="http://schemas.microsoft.com/office/drawing/2014/main" id="{D20960BB-2053-904E-A1B6-8F5683DB1385}"/>
              </a:ext>
            </a:extLst>
          </p:cNvPr>
          <p:cNvSpPr txBox="1"/>
          <p:nvPr/>
        </p:nvSpPr>
        <p:spPr>
          <a:xfrm>
            <a:off x="9527569" y="1963024"/>
            <a:ext cx="2040544" cy="461665"/>
          </a:xfrm>
          <a:prstGeom prst="rect">
            <a:avLst/>
          </a:prstGeom>
          <a:noFill/>
        </p:spPr>
        <p:txBody>
          <a:bodyPr wrap="square" rtlCol="0">
            <a:spAutoFit/>
          </a:bodyPr>
          <a:lstStyle/>
          <a:p>
            <a:pPr algn="r"/>
            <a:r>
              <a:rPr lang="en-SE" sz="1200" b="1">
                <a:solidFill>
                  <a:schemeClr val="bg1"/>
                </a:solidFill>
              </a:rPr>
              <a:t>Magnus Thulin</a:t>
            </a:r>
          </a:p>
          <a:p>
            <a:pPr algn="r"/>
            <a:r>
              <a:rPr lang="en-SE" sz="1200">
                <a:solidFill>
                  <a:schemeClr val="bg1"/>
                </a:solidFill>
              </a:rPr>
              <a:t>Stockholms stad</a:t>
            </a:r>
          </a:p>
        </p:txBody>
      </p:sp>
      <p:sp>
        <p:nvSpPr>
          <p:cNvPr id="66" name="TextBox 20">
            <a:extLst>
              <a:ext uri="{FF2B5EF4-FFF2-40B4-BE49-F238E27FC236}">
                <a16:creationId xmlns:a16="http://schemas.microsoft.com/office/drawing/2014/main" id="{D6C4DDDB-45A7-7E44-AF4E-9F89E90450E7}"/>
              </a:ext>
            </a:extLst>
          </p:cNvPr>
          <p:cNvSpPr txBox="1"/>
          <p:nvPr/>
        </p:nvSpPr>
        <p:spPr>
          <a:xfrm>
            <a:off x="5066970" y="1932085"/>
            <a:ext cx="2044220" cy="461665"/>
          </a:xfrm>
          <a:prstGeom prst="rect">
            <a:avLst/>
          </a:prstGeom>
          <a:noFill/>
        </p:spPr>
        <p:txBody>
          <a:bodyPr wrap="square" rtlCol="0">
            <a:spAutoFit/>
          </a:bodyPr>
          <a:lstStyle/>
          <a:p>
            <a:pPr algn="r"/>
            <a:r>
              <a:rPr lang="en-GB" sz="1200" b="1">
                <a:solidFill>
                  <a:schemeClr val="bg1"/>
                </a:solidFill>
              </a:rPr>
              <a:t>Cecilia </a:t>
            </a:r>
            <a:r>
              <a:rPr lang="en-GB" sz="1200" b="1" err="1">
                <a:solidFill>
                  <a:schemeClr val="bg1"/>
                </a:solidFill>
              </a:rPr>
              <a:t>Schelin</a:t>
            </a:r>
            <a:r>
              <a:rPr lang="en-GB" sz="1200" b="1">
                <a:solidFill>
                  <a:schemeClr val="bg1"/>
                </a:solidFill>
              </a:rPr>
              <a:t> </a:t>
            </a:r>
            <a:r>
              <a:rPr lang="en-GB" sz="1200" b="1" err="1">
                <a:solidFill>
                  <a:schemeClr val="bg1"/>
                </a:solidFill>
              </a:rPr>
              <a:t>Seidegard</a:t>
            </a:r>
            <a:endParaRPr lang="en-GB" sz="1200" b="1">
              <a:solidFill>
                <a:schemeClr val="bg1"/>
              </a:solidFill>
            </a:endParaRPr>
          </a:p>
          <a:p>
            <a:pPr algn="r"/>
            <a:r>
              <a:rPr lang="en-SE" sz="1200">
                <a:solidFill>
                  <a:schemeClr val="bg1"/>
                </a:solidFill>
              </a:rPr>
              <a:t>Ordförande</a:t>
            </a:r>
          </a:p>
        </p:txBody>
      </p:sp>
    </p:spTree>
    <p:extLst>
      <p:ext uri="{BB962C8B-B14F-4D97-AF65-F5344CB8AC3E}">
        <p14:creationId xmlns:p14="http://schemas.microsoft.com/office/powerpoint/2010/main" val="3912457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7250EAF-E163-E843-800E-E93FF0765C2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3" name="Title 2">
            <a:extLst>
              <a:ext uri="{FF2B5EF4-FFF2-40B4-BE49-F238E27FC236}">
                <a16:creationId xmlns:a16="http://schemas.microsoft.com/office/drawing/2014/main" id="{A9EDAFD8-FC37-1D4F-91DD-6D3FAF21AF53}"/>
              </a:ext>
            </a:extLst>
          </p:cNvPr>
          <p:cNvSpPr>
            <a:spLocks noGrp="1"/>
          </p:cNvSpPr>
          <p:nvPr>
            <p:ph type="ctrTitle"/>
          </p:nvPr>
        </p:nvSpPr>
        <p:spPr>
          <a:xfrm>
            <a:off x="623887" y="2065983"/>
            <a:ext cx="10944225" cy="1855177"/>
          </a:xfrm>
        </p:spPr>
        <p:txBody>
          <a:bodyPr anchor="ctr"/>
          <a:lstStyle/>
          <a:p>
            <a:pPr algn="ctr"/>
            <a:r>
              <a:rPr lang="en-SE" sz="6000">
                <a:solidFill>
                  <a:schemeClr val="bg1"/>
                </a:solidFill>
              </a:rPr>
              <a:t>Goda exempel </a:t>
            </a:r>
            <a:br>
              <a:rPr lang="en-SE" sz="6000">
                <a:solidFill>
                  <a:schemeClr val="bg1"/>
                </a:solidFill>
              </a:rPr>
            </a:br>
            <a:r>
              <a:rPr lang="en-SE" sz="6000">
                <a:solidFill>
                  <a:schemeClr val="bg1"/>
                </a:solidFill>
              </a:rPr>
              <a:t>från städerna</a:t>
            </a:r>
          </a:p>
        </p:txBody>
      </p:sp>
    </p:spTree>
    <p:extLst>
      <p:ext uri="{BB962C8B-B14F-4D97-AF65-F5344CB8AC3E}">
        <p14:creationId xmlns:p14="http://schemas.microsoft.com/office/powerpoint/2010/main" val="117985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D8E19D51-CE0E-1649-8609-FA7951098AAF}"/>
              </a:ext>
            </a:extLst>
          </p:cNvPr>
          <p:cNvSpPr/>
          <p:nvPr/>
        </p:nvSpPr>
        <p:spPr>
          <a:xfrm>
            <a:off x="0" y="0"/>
            <a:ext cx="40419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ubrik 15">
            <a:extLst>
              <a:ext uri="{FF2B5EF4-FFF2-40B4-BE49-F238E27FC236}">
                <a16:creationId xmlns:a16="http://schemas.microsoft.com/office/drawing/2014/main" id="{24C2D85A-1827-D945-B064-12903A57F1A6}"/>
              </a:ext>
            </a:extLst>
          </p:cNvPr>
          <p:cNvSpPr>
            <a:spLocks noGrp="1"/>
          </p:cNvSpPr>
          <p:nvPr>
            <p:ph type="title"/>
          </p:nvPr>
        </p:nvSpPr>
        <p:spPr>
          <a:xfrm>
            <a:off x="623888" y="817385"/>
            <a:ext cx="3616808" cy="772876"/>
          </a:xfrm>
        </p:spPr>
        <p:txBody>
          <a:bodyPr/>
          <a:lstStyle/>
          <a:p>
            <a:r>
              <a:rPr lang="en-US">
                <a:solidFill>
                  <a:schemeClr val="bg1"/>
                </a:solidFill>
              </a:rPr>
              <a:t>Växjö</a:t>
            </a:r>
          </a:p>
        </p:txBody>
      </p:sp>
      <p:sp>
        <p:nvSpPr>
          <p:cNvPr id="19" name="Content Placeholder 2">
            <a:extLst>
              <a:ext uri="{FF2B5EF4-FFF2-40B4-BE49-F238E27FC236}">
                <a16:creationId xmlns:a16="http://schemas.microsoft.com/office/drawing/2014/main" id="{FFCA85C3-376F-1846-8DB9-B5C673538E5C}"/>
              </a:ext>
            </a:extLst>
          </p:cNvPr>
          <p:cNvSpPr txBox="1">
            <a:spLocks/>
          </p:cNvSpPr>
          <p:nvPr/>
        </p:nvSpPr>
        <p:spPr>
          <a:xfrm>
            <a:off x="4490813" y="5441055"/>
            <a:ext cx="3210373" cy="271669"/>
          </a:xfrm>
          <a:prstGeom prst="rect">
            <a:avLst/>
          </a:prstGeom>
        </p:spPr>
        <p:txBody>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46088" indent="-219075"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2pPr>
            <a:lvl3pPr marL="717550" indent="-271463"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3pPr>
            <a:lvl4pPr marL="979488" indent="-261938"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4pPr>
            <a:lvl5pPr marL="1250950" indent="-271463"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SE" sz="1600"/>
              <a:t>Det svenska Klimatkontrakt 2030 är det första i Europa, i världen</a:t>
            </a:r>
            <a:r>
              <a:rPr lang="sv-SE" sz="1600"/>
              <a:t>.</a:t>
            </a:r>
            <a:endParaRPr lang="en-SE" sz="1600"/>
          </a:p>
        </p:txBody>
      </p:sp>
      <p:pic>
        <p:nvPicPr>
          <p:cNvPr id="21" name="Bildobjekt 20" descr="En bild som visar himmel, utomhus, berg, byggnad&#10;&#10;Automatiskt genererad beskrivning">
            <a:extLst>
              <a:ext uri="{FF2B5EF4-FFF2-40B4-BE49-F238E27FC236}">
                <a16:creationId xmlns:a16="http://schemas.microsoft.com/office/drawing/2014/main" id="{EDA00222-6473-384F-9B55-2B61038085D7}"/>
              </a:ext>
            </a:extLst>
          </p:cNvPr>
          <p:cNvPicPr>
            <a:picLocks noChangeAspect="1"/>
          </p:cNvPicPr>
          <p:nvPr/>
        </p:nvPicPr>
        <p:blipFill>
          <a:blip r:embed="rId2"/>
          <a:stretch>
            <a:fillRect/>
          </a:stretch>
        </p:blipFill>
        <p:spPr>
          <a:xfrm>
            <a:off x="4515402" y="2045183"/>
            <a:ext cx="3223868" cy="3207987"/>
          </a:xfrm>
          <a:prstGeom prst="rect">
            <a:avLst/>
          </a:prstGeom>
        </p:spPr>
      </p:pic>
      <p:sp>
        <p:nvSpPr>
          <p:cNvPr id="22" name="Content Placeholder 2">
            <a:extLst>
              <a:ext uri="{FF2B5EF4-FFF2-40B4-BE49-F238E27FC236}">
                <a16:creationId xmlns:a16="http://schemas.microsoft.com/office/drawing/2014/main" id="{22B0467B-A38B-1248-AE03-AA99323E9D08}"/>
              </a:ext>
            </a:extLst>
          </p:cNvPr>
          <p:cNvSpPr txBox="1">
            <a:spLocks/>
          </p:cNvSpPr>
          <p:nvPr/>
        </p:nvSpPr>
        <p:spPr>
          <a:xfrm>
            <a:off x="623888" y="2024063"/>
            <a:ext cx="3206194" cy="4207608"/>
          </a:xfrm>
          <a:prstGeom prst="rect">
            <a:avLst/>
          </a:prstGeom>
        </p:spPr>
        <p:txBody>
          <a:bodyPr lIns="0" tIns="0" rIns="0" bIns="0"/>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46088" indent="-219075"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2pPr>
            <a:lvl3pPr marL="717550" indent="-271463"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3pPr>
            <a:lvl4pPr marL="979488" indent="-261938"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4pPr>
            <a:lvl5pPr marL="1250950" indent="-271463"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err="1">
                <a:solidFill>
                  <a:schemeClr val="bg1"/>
                </a:solidFill>
              </a:rPr>
              <a:t>Introtext</a:t>
            </a:r>
            <a:r>
              <a:rPr lang="en-US" sz="1800">
                <a:solidFill>
                  <a:schemeClr val="bg1"/>
                </a:solidFill>
              </a:rPr>
              <a:t> om </a:t>
            </a:r>
            <a:r>
              <a:rPr lang="en-US" sz="1800" err="1">
                <a:solidFill>
                  <a:schemeClr val="bg1"/>
                </a:solidFill>
              </a:rPr>
              <a:t>staden</a:t>
            </a:r>
            <a:r>
              <a:rPr lang="en-US" sz="1800">
                <a:solidFill>
                  <a:schemeClr val="bg1"/>
                </a:solidFill>
              </a:rPr>
              <a:t> </a:t>
            </a:r>
            <a:r>
              <a:rPr lang="en-US" sz="1800" err="1">
                <a:solidFill>
                  <a:schemeClr val="bg1"/>
                </a:solidFill>
              </a:rPr>
              <a:t>här</a:t>
            </a:r>
            <a:r>
              <a:rPr lang="en-US" sz="1800">
                <a:solidFill>
                  <a:schemeClr val="bg1"/>
                </a:solidFill>
              </a:rPr>
              <a:t>. </a:t>
            </a:r>
            <a:r>
              <a:rPr lang="sv-SE" sz="1800">
                <a:solidFill>
                  <a:schemeClr val="bg1"/>
                </a:solidFill>
              </a:rPr>
              <a:t> </a:t>
            </a:r>
            <a:r>
              <a:rPr lang="sv-SE" sz="1800" err="1">
                <a:solidFill>
                  <a:schemeClr val="bg1"/>
                </a:solidFill>
              </a:rPr>
              <a:t>Qui</a:t>
            </a:r>
            <a:r>
              <a:rPr lang="sv-SE" sz="1800">
                <a:solidFill>
                  <a:schemeClr val="bg1"/>
                </a:solidFill>
              </a:rPr>
              <a:t> </a:t>
            </a:r>
            <a:r>
              <a:rPr lang="sv-SE" sz="1800" err="1">
                <a:solidFill>
                  <a:schemeClr val="bg1"/>
                </a:solidFill>
              </a:rPr>
              <a:t>corro</a:t>
            </a:r>
            <a:r>
              <a:rPr lang="sv-SE" sz="1800">
                <a:solidFill>
                  <a:schemeClr val="bg1"/>
                </a:solidFill>
              </a:rPr>
              <a:t> et </a:t>
            </a:r>
            <a:r>
              <a:rPr lang="sv-SE" sz="1800" err="1">
                <a:solidFill>
                  <a:schemeClr val="bg1"/>
                </a:solidFill>
              </a:rPr>
              <a:t>volendendis</a:t>
            </a:r>
            <a:r>
              <a:rPr lang="sv-SE" sz="1800">
                <a:solidFill>
                  <a:schemeClr val="bg1"/>
                </a:solidFill>
              </a:rPr>
              <a:t>  sim </a:t>
            </a:r>
            <a:r>
              <a:rPr lang="sv-SE" sz="1800" err="1">
                <a:solidFill>
                  <a:schemeClr val="bg1"/>
                </a:solidFill>
              </a:rPr>
              <a:t>nusdam</a:t>
            </a:r>
            <a:r>
              <a:rPr lang="sv-SE" sz="1800">
                <a:solidFill>
                  <a:schemeClr val="bg1"/>
                </a:solidFill>
              </a:rPr>
              <a:t> </a:t>
            </a:r>
            <a:r>
              <a:rPr lang="sv-SE" sz="1800" err="1">
                <a:solidFill>
                  <a:schemeClr val="bg1"/>
                </a:solidFill>
              </a:rPr>
              <a:t>dolo</a:t>
            </a:r>
            <a:r>
              <a:rPr lang="sv-SE" sz="1800">
                <a:solidFill>
                  <a:schemeClr val="bg1"/>
                </a:solidFill>
              </a:rPr>
              <a:t> </a:t>
            </a:r>
            <a:r>
              <a:rPr lang="sv-SE" sz="1800" err="1">
                <a:solidFill>
                  <a:schemeClr val="bg1"/>
                </a:solidFill>
              </a:rPr>
              <a:t>velitatem</a:t>
            </a:r>
            <a:r>
              <a:rPr lang="sv-SE" sz="1800">
                <a:solidFill>
                  <a:schemeClr val="bg1"/>
                </a:solidFill>
              </a:rPr>
              <a:t> </a:t>
            </a:r>
            <a:r>
              <a:rPr lang="sv-SE" sz="1800" err="1">
                <a:solidFill>
                  <a:schemeClr val="bg1"/>
                </a:solidFill>
              </a:rPr>
              <a:t>eos</a:t>
            </a:r>
            <a:r>
              <a:rPr lang="sv-SE" sz="1800">
                <a:solidFill>
                  <a:schemeClr val="bg1"/>
                </a:solidFill>
              </a:rPr>
              <a:t> </a:t>
            </a:r>
            <a:r>
              <a:rPr lang="sv-SE" sz="1800" err="1">
                <a:solidFill>
                  <a:schemeClr val="bg1"/>
                </a:solidFill>
              </a:rPr>
              <a:t>nim</a:t>
            </a:r>
            <a:r>
              <a:rPr lang="sv-SE" sz="1800">
                <a:solidFill>
                  <a:schemeClr val="bg1"/>
                </a:solidFill>
              </a:rPr>
              <a:t>. </a:t>
            </a:r>
            <a:r>
              <a:rPr lang="sv-SE" sz="1800" err="1">
                <a:solidFill>
                  <a:schemeClr val="bg1"/>
                </a:solidFill>
              </a:rPr>
              <a:t>Asimus</a:t>
            </a:r>
            <a:r>
              <a:rPr lang="sv-SE" sz="1800">
                <a:solidFill>
                  <a:schemeClr val="bg1"/>
                </a:solidFill>
              </a:rPr>
              <a:t>, </a:t>
            </a:r>
            <a:r>
              <a:rPr lang="sv-SE" sz="1800" err="1">
                <a:solidFill>
                  <a:schemeClr val="bg1"/>
                </a:solidFill>
              </a:rPr>
              <a:t>qui</a:t>
            </a:r>
            <a:r>
              <a:rPr lang="sv-SE" sz="1800">
                <a:solidFill>
                  <a:schemeClr val="bg1"/>
                </a:solidFill>
              </a:rPr>
              <a:t> </a:t>
            </a:r>
            <a:r>
              <a:rPr lang="sv-SE" sz="1800" err="1">
                <a:solidFill>
                  <a:schemeClr val="bg1"/>
                </a:solidFill>
              </a:rPr>
              <a:t>abo</a:t>
            </a:r>
            <a:r>
              <a:rPr lang="sv-SE" sz="1800">
                <a:solidFill>
                  <a:schemeClr val="bg1"/>
                </a:solidFill>
              </a:rPr>
              <a:t>. </a:t>
            </a:r>
            <a:r>
              <a:rPr lang="sv-SE" sz="1800" err="1">
                <a:solidFill>
                  <a:schemeClr val="bg1"/>
                </a:solidFill>
              </a:rPr>
              <a:t>Ulpa</a:t>
            </a:r>
            <a:r>
              <a:rPr lang="sv-SE" sz="1800">
                <a:solidFill>
                  <a:schemeClr val="bg1"/>
                </a:solidFill>
              </a:rPr>
              <a:t> </a:t>
            </a:r>
            <a:r>
              <a:rPr lang="sv-SE" sz="1800" err="1">
                <a:solidFill>
                  <a:schemeClr val="bg1"/>
                </a:solidFill>
              </a:rPr>
              <a:t>cus</a:t>
            </a:r>
            <a:r>
              <a:rPr lang="sv-SE" sz="1800">
                <a:solidFill>
                  <a:schemeClr val="bg1"/>
                </a:solidFill>
              </a:rPr>
              <a:t> si dit </a:t>
            </a:r>
            <a:r>
              <a:rPr lang="sv-SE" sz="1800" err="1">
                <a:solidFill>
                  <a:schemeClr val="bg1"/>
                </a:solidFill>
              </a:rPr>
              <a:t>ratem</a:t>
            </a:r>
            <a:r>
              <a:rPr lang="sv-SE" sz="1800">
                <a:solidFill>
                  <a:schemeClr val="bg1"/>
                </a:solidFill>
              </a:rPr>
              <a:t> </a:t>
            </a:r>
            <a:r>
              <a:rPr lang="sv-SE" sz="1800" err="1">
                <a:solidFill>
                  <a:schemeClr val="bg1"/>
                </a:solidFill>
              </a:rPr>
              <a:t>enim</a:t>
            </a:r>
            <a:r>
              <a:rPr lang="sv-SE" sz="1800">
                <a:solidFill>
                  <a:schemeClr val="bg1"/>
                </a:solidFill>
              </a:rPr>
              <a:t> </a:t>
            </a:r>
            <a:r>
              <a:rPr lang="sv-SE" sz="1800" err="1">
                <a:solidFill>
                  <a:schemeClr val="bg1"/>
                </a:solidFill>
              </a:rPr>
              <a:t>ducipsum</a:t>
            </a:r>
            <a:r>
              <a:rPr lang="sv-SE" sz="1800">
                <a:solidFill>
                  <a:schemeClr val="bg1"/>
                </a:solidFill>
              </a:rPr>
              <a:t>. </a:t>
            </a:r>
            <a:r>
              <a:rPr lang="sv-SE" sz="1800" err="1">
                <a:solidFill>
                  <a:schemeClr val="bg1"/>
                </a:solidFill>
              </a:rPr>
              <a:t>Abo</a:t>
            </a:r>
            <a:r>
              <a:rPr lang="sv-SE" sz="1800">
                <a:solidFill>
                  <a:schemeClr val="bg1"/>
                </a:solidFill>
              </a:rPr>
              <a:t> </a:t>
            </a:r>
            <a:r>
              <a:rPr lang="sv-SE" sz="1800" err="1">
                <a:solidFill>
                  <a:schemeClr val="bg1"/>
                </a:solidFill>
              </a:rPr>
              <a:t>simus</a:t>
            </a:r>
            <a:r>
              <a:rPr lang="sv-SE" sz="1800">
                <a:solidFill>
                  <a:schemeClr val="bg1"/>
                </a:solidFill>
              </a:rPr>
              <a:t>, </a:t>
            </a:r>
            <a:r>
              <a:rPr lang="sv-SE" sz="1800" err="1">
                <a:solidFill>
                  <a:schemeClr val="bg1"/>
                </a:solidFill>
              </a:rPr>
              <a:t>qui</a:t>
            </a:r>
            <a:r>
              <a:rPr lang="sv-SE" sz="1800">
                <a:solidFill>
                  <a:schemeClr val="bg1"/>
                </a:solidFill>
              </a:rPr>
              <a:t>. </a:t>
            </a:r>
            <a:r>
              <a:rPr lang="sv-SE" sz="1800" err="1">
                <a:solidFill>
                  <a:schemeClr val="bg1"/>
                </a:solidFill>
              </a:rPr>
              <a:t>Ulpa</a:t>
            </a:r>
            <a:r>
              <a:rPr lang="sv-SE" sz="1800">
                <a:solidFill>
                  <a:schemeClr val="bg1"/>
                </a:solidFill>
              </a:rPr>
              <a:t> </a:t>
            </a:r>
            <a:r>
              <a:rPr lang="sv-SE" sz="1800" err="1">
                <a:solidFill>
                  <a:schemeClr val="bg1"/>
                </a:solidFill>
              </a:rPr>
              <a:t>cus</a:t>
            </a:r>
            <a:r>
              <a:rPr lang="sv-SE" sz="1800">
                <a:solidFill>
                  <a:schemeClr val="bg1"/>
                </a:solidFill>
              </a:rPr>
              <a:t> si dit </a:t>
            </a:r>
            <a:r>
              <a:rPr lang="sv-SE" sz="1800" err="1">
                <a:solidFill>
                  <a:schemeClr val="bg1"/>
                </a:solidFill>
              </a:rPr>
              <a:t>ratem</a:t>
            </a:r>
            <a:r>
              <a:rPr lang="sv-SE" sz="1800">
                <a:solidFill>
                  <a:schemeClr val="bg1"/>
                </a:solidFill>
              </a:rPr>
              <a:t> </a:t>
            </a:r>
            <a:r>
              <a:rPr lang="sv-SE" sz="1800" err="1">
                <a:solidFill>
                  <a:schemeClr val="bg1"/>
                </a:solidFill>
              </a:rPr>
              <a:t>enioras</a:t>
            </a:r>
            <a:r>
              <a:rPr lang="sv-SE" sz="1800">
                <a:solidFill>
                  <a:schemeClr val="bg1"/>
                </a:solidFill>
              </a:rPr>
              <a:t> </a:t>
            </a:r>
            <a:r>
              <a:rPr lang="sv-SE" sz="1800" err="1">
                <a:solidFill>
                  <a:schemeClr val="bg1"/>
                </a:solidFill>
              </a:rPr>
              <a:t>upi</a:t>
            </a:r>
            <a:r>
              <a:rPr lang="sv-SE" sz="1800">
                <a:solidFill>
                  <a:schemeClr val="bg1"/>
                </a:solidFill>
              </a:rPr>
              <a:t> </a:t>
            </a:r>
            <a:r>
              <a:rPr lang="sv-SE" sz="1800" err="1">
                <a:solidFill>
                  <a:schemeClr val="bg1"/>
                </a:solidFill>
              </a:rPr>
              <a:t>ducipsum</a:t>
            </a:r>
            <a:r>
              <a:rPr lang="sv-SE" sz="1800">
                <a:solidFill>
                  <a:schemeClr val="bg1"/>
                </a:solidFill>
              </a:rPr>
              <a:t> est voro.</a:t>
            </a:r>
          </a:p>
          <a:p>
            <a:pPr marL="0" indent="0">
              <a:buNone/>
            </a:pPr>
            <a:endParaRPr lang="sv-SE" sz="1800"/>
          </a:p>
        </p:txBody>
      </p:sp>
      <p:pic>
        <p:nvPicPr>
          <p:cNvPr id="24" name="Bildobjekt 23" descr="En bild som visar utomhus, himmel, byggnad, stad&#10;&#10;Automatiskt genererad beskrivning">
            <a:extLst>
              <a:ext uri="{FF2B5EF4-FFF2-40B4-BE49-F238E27FC236}">
                <a16:creationId xmlns:a16="http://schemas.microsoft.com/office/drawing/2014/main" id="{45545A38-BEEF-EE4B-B2A6-D264391C71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2184" y="2045184"/>
            <a:ext cx="3215929" cy="3215929"/>
          </a:xfrm>
          <a:prstGeom prst="rect">
            <a:avLst/>
          </a:prstGeom>
        </p:spPr>
      </p:pic>
      <p:sp>
        <p:nvSpPr>
          <p:cNvPr id="25" name="Content Placeholder 2">
            <a:extLst>
              <a:ext uri="{FF2B5EF4-FFF2-40B4-BE49-F238E27FC236}">
                <a16:creationId xmlns:a16="http://schemas.microsoft.com/office/drawing/2014/main" id="{9395178B-4DEF-A541-84F6-04390B47CC43}"/>
              </a:ext>
            </a:extLst>
          </p:cNvPr>
          <p:cNvSpPr txBox="1">
            <a:spLocks/>
          </p:cNvSpPr>
          <p:nvPr/>
        </p:nvSpPr>
        <p:spPr>
          <a:xfrm>
            <a:off x="8234552" y="5441055"/>
            <a:ext cx="3210373" cy="271669"/>
          </a:xfrm>
          <a:prstGeom prst="rect">
            <a:avLst/>
          </a:prstGeom>
        </p:spPr>
        <p:txBody>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46088" indent="-219075"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2pPr>
            <a:lvl3pPr marL="717550" indent="-271463"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3pPr>
            <a:lvl4pPr marL="979488" indent="-261938"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4pPr>
            <a:lvl5pPr marL="1250950" indent="-271463"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SE" sz="1600"/>
              <a:t>Det svenska Klimatkontrakt 2030 är det första i Europa, i världen</a:t>
            </a:r>
            <a:r>
              <a:rPr lang="sv-SE" sz="1600"/>
              <a:t>.</a:t>
            </a:r>
            <a:endParaRPr lang="en-SE" sz="1600"/>
          </a:p>
        </p:txBody>
      </p:sp>
    </p:spTree>
    <p:extLst>
      <p:ext uri="{BB962C8B-B14F-4D97-AF65-F5344CB8AC3E}">
        <p14:creationId xmlns:p14="http://schemas.microsoft.com/office/powerpoint/2010/main" val="2209520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upp 2">
            <a:extLst>
              <a:ext uri="{FF2B5EF4-FFF2-40B4-BE49-F238E27FC236}">
                <a16:creationId xmlns:a16="http://schemas.microsoft.com/office/drawing/2014/main" id="{FDB78B51-148A-4647-BCF4-0ADFC238C520}"/>
              </a:ext>
            </a:extLst>
          </p:cNvPr>
          <p:cNvGrpSpPr/>
          <p:nvPr/>
        </p:nvGrpSpPr>
        <p:grpSpPr>
          <a:xfrm>
            <a:off x="883319" y="1955586"/>
            <a:ext cx="10647346" cy="1074737"/>
            <a:chOff x="927118" y="1985963"/>
            <a:chExt cx="10647346" cy="1074737"/>
          </a:xfrm>
        </p:grpSpPr>
        <p:sp>
          <p:nvSpPr>
            <p:cNvPr id="5" name="Rektangel med rundade hörn 4">
              <a:extLst>
                <a:ext uri="{FF2B5EF4-FFF2-40B4-BE49-F238E27FC236}">
                  <a16:creationId xmlns:a16="http://schemas.microsoft.com/office/drawing/2014/main" id="{D823661B-604A-0B4A-9C4B-BC60C638A3F6}"/>
                </a:ext>
              </a:extLst>
            </p:cNvPr>
            <p:cNvSpPr/>
            <p:nvPr/>
          </p:nvSpPr>
          <p:spPr>
            <a:xfrm>
              <a:off x="927118" y="1985964"/>
              <a:ext cx="10183812" cy="1074736"/>
            </a:xfrm>
            <a:prstGeom prst="roundRect">
              <a:avLst/>
            </a:prstGeom>
            <a:solidFill>
              <a:srgbClr val="7F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iangle 11">
              <a:extLst>
                <a:ext uri="{FF2B5EF4-FFF2-40B4-BE49-F238E27FC236}">
                  <a16:creationId xmlns:a16="http://schemas.microsoft.com/office/drawing/2014/main" id="{1E718DD9-0126-6B4E-9DD4-C40BB9664A84}"/>
                </a:ext>
              </a:extLst>
            </p:cNvPr>
            <p:cNvSpPr/>
            <p:nvPr/>
          </p:nvSpPr>
          <p:spPr>
            <a:xfrm rot="5400000" flipH="1">
              <a:off x="10743859" y="2230095"/>
              <a:ext cx="1074737" cy="586473"/>
            </a:xfrm>
            <a:prstGeom prst="triangle">
              <a:avLst/>
            </a:prstGeom>
            <a:solidFill>
              <a:srgbClr val="7F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sp>
        <p:nvSpPr>
          <p:cNvPr id="2" name="Title 1">
            <a:extLst>
              <a:ext uri="{FF2B5EF4-FFF2-40B4-BE49-F238E27FC236}">
                <a16:creationId xmlns:a16="http://schemas.microsoft.com/office/drawing/2014/main" id="{0B0CC834-ADAE-CE4A-9FA3-7860E8D5BEF8}"/>
              </a:ext>
            </a:extLst>
          </p:cNvPr>
          <p:cNvSpPr>
            <a:spLocks noGrp="1"/>
          </p:cNvSpPr>
          <p:nvPr>
            <p:ph type="title"/>
          </p:nvPr>
        </p:nvSpPr>
        <p:spPr/>
        <p:txBody>
          <a:bodyPr/>
          <a:lstStyle/>
          <a:p>
            <a:r>
              <a:rPr lang="en-SE" dirty="0"/>
              <a:t>Huvudprocesser </a:t>
            </a:r>
          </a:p>
        </p:txBody>
      </p:sp>
      <p:sp>
        <p:nvSpPr>
          <p:cNvPr id="20" name="TextBox 19">
            <a:extLst>
              <a:ext uri="{FF2B5EF4-FFF2-40B4-BE49-F238E27FC236}">
                <a16:creationId xmlns:a16="http://schemas.microsoft.com/office/drawing/2014/main" id="{97274E0E-31E5-6E4B-8E43-B28748F50C02}"/>
              </a:ext>
            </a:extLst>
          </p:cNvPr>
          <p:cNvSpPr txBox="1"/>
          <p:nvPr/>
        </p:nvSpPr>
        <p:spPr>
          <a:xfrm>
            <a:off x="1309036" y="2371209"/>
            <a:ext cx="9683014" cy="630942"/>
          </a:xfrm>
          <a:prstGeom prst="rect">
            <a:avLst/>
          </a:prstGeom>
          <a:noFill/>
        </p:spPr>
        <p:txBody>
          <a:bodyPr wrap="square" rtlCol="0">
            <a:spAutoFit/>
          </a:bodyPr>
          <a:lstStyle/>
          <a:p>
            <a:pPr>
              <a:lnSpc>
                <a:spcPts val="2100"/>
              </a:lnSpc>
            </a:pPr>
            <a:br>
              <a:rPr lang="en-SE" sz="3200" dirty="0">
                <a:solidFill>
                  <a:srgbClr val="0075C9"/>
                </a:solidFill>
              </a:rPr>
            </a:br>
            <a:r>
              <a:rPr lang="en-SE" sz="1840" dirty="0">
                <a:solidFill>
                  <a:srgbClr val="0075C9"/>
                </a:solidFill>
              </a:rPr>
              <a:t>– </a:t>
            </a:r>
            <a:r>
              <a:rPr lang="en-US" sz="1840" dirty="0">
                <a:solidFill>
                  <a:srgbClr val="0075C9"/>
                </a:solidFill>
              </a:rPr>
              <a:t>follow-up, implementation, development in collaboration with cities and government agencies</a:t>
            </a:r>
            <a:endParaRPr lang="en-SE" sz="1840" dirty="0">
              <a:solidFill>
                <a:srgbClr val="0075C9"/>
              </a:solidFill>
            </a:endParaRPr>
          </a:p>
        </p:txBody>
      </p:sp>
      <p:grpSp>
        <p:nvGrpSpPr>
          <p:cNvPr id="22" name="Grupp 21">
            <a:extLst>
              <a:ext uri="{FF2B5EF4-FFF2-40B4-BE49-F238E27FC236}">
                <a16:creationId xmlns:a16="http://schemas.microsoft.com/office/drawing/2014/main" id="{734951B7-2E97-964A-B021-049D8B5601D1}"/>
              </a:ext>
            </a:extLst>
          </p:cNvPr>
          <p:cNvGrpSpPr/>
          <p:nvPr/>
        </p:nvGrpSpPr>
        <p:grpSpPr>
          <a:xfrm>
            <a:off x="623889" y="5530850"/>
            <a:ext cx="8380412" cy="706438"/>
            <a:chOff x="623888" y="2024062"/>
            <a:chExt cx="10647345" cy="1087438"/>
          </a:xfrm>
        </p:grpSpPr>
        <p:sp>
          <p:nvSpPr>
            <p:cNvPr id="23" name="Rektangel med rundade hörn 22">
              <a:extLst>
                <a:ext uri="{FF2B5EF4-FFF2-40B4-BE49-F238E27FC236}">
                  <a16:creationId xmlns:a16="http://schemas.microsoft.com/office/drawing/2014/main" id="{78377AE4-EA48-8447-969B-6465C2F448E9}"/>
                </a:ext>
              </a:extLst>
            </p:cNvPr>
            <p:cNvSpPr/>
            <p:nvPr/>
          </p:nvSpPr>
          <p:spPr>
            <a:xfrm>
              <a:off x="623888" y="2024063"/>
              <a:ext cx="10183812" cy="1087437"/>
            </a:xfrm>
            <a:prstGeom prst="roundRect">
              <a:avLst/>
            </a:prstGeom>
            <a:solidFill>
              <a:srgbClr val="7F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iangle 11">
              <a:extLst>
                <a:ext uri="{FF2B5EF4-FFF2-40B4-BE49-F238E27FC236}">
                  <a16:creationId xmlns:a16="http://schemas.microsoft.com/office/drawing/2014/main" id="{F4E744D0-9B4D-A847-9781-8A7CE7718D27}"/>
                </a:ext>
              </a:extLst>
            </p:cNvPr>
            <p:cNvSpPr/>
            <p:nvPr/>
          </p:nvSpPr>
          <p:spPr>
            <a:xfrm rot="5400000" flipH="1">
              <a:off x="10434278" y="2274544"/>
              <a:ext cx="1087438" cy="586473"/>
            </a:xfrm>
            <a:prstGeom prst="triangle">
              <a:avLst/>
            </a:prstGeom>
            <a:solidFill>
              <a:srgbClr val="7F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grpSp>
        <p:nvGrpSpPr>
          <p:cNvPr id="11" name="Grupp 10">
            <a:extLst>
              <a:ext uri="{FF2B5EF4-FFF2-40B4-BE49-F238E27FC236}">
                <a16:creationId xmlns:a16="http://schemas.microsoft.com/office/drawing/2014/main" id="{276D2C41-75B6-3C46-82B5-DD8058CBF6F6}"/>
              </a:ext>
            </a:extLst>
          </p:cNvPr>
          <p:cNvGrpSpPr/>
          <p:nvPr/>
        </p:nvGrpSpPr>
        <p:grpSpPr>
          <a:xfrm>
            <a:off x="685800" y="3113087"/>
            <a:ext cx="7816851" cy="641350"/>
            <a:chOff x="685800" y="3155950"/>
            <a:chExt cx="7816851" cy="825500"/>
          </a:xfrm>
        </p:grpSpPr>
        <p:sp>
          <p:nvSpPr>
            <p:cNvPr id="37" name="Rektangel med rundade hörn 36">
              <a:extLst>
                <a:ext uri="{FF2B5EF4-FFF2-40B4-BE49-F238E27FC236}">
                  <a16:creationId xmlns:a16="http://schemas.microsoft.com/office/drawing/2014/main" id="{6F58128D-6459-234B-B1AC-DF44B943044F}"/>
                </a:ext>
              </a:extLst>
            </p:cNvPr>
            <p:cNvSpPr/>
            <p:nvPr/>
          </p:nvSpPr>
          <p:spPr>
            <a:xfrm>
              <a:off x="685800" y="3155951"/>
              <a:ext cx="7302518" cy="82549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iangle 11">
              <a:extLst>
                <a:ext uri="{FF2B5EF4-FFF2-40B4-BE49-F238E27FC236}">
                  <a16:creationId xmlns:a16="http://schemas.microsoft.com/office/drawing/2014/main" id="{41B4DBCF-AAA8-5246-81E8-BF8F0A97E8FA}"/>
                </a:ext>
              </a:extLst>
            </p:cNvPr>
            <p:cNvSpPr/>
            <p:nvPr/>
          </p:nvSpPr>
          <p:spPr>
            <a:xfrm rot="5400000" flipH="1">
              <a:off x="7796665" y="3275463"/>
              <a:ext cx="825500" cy="58647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grpSp>
        <p:nvGrpSpPr>
          <p:cNvPr id="39" name="Grupp 38">
            <a:extLst>
              <a:ext uri="{FF2B5EF4-FFF2-40B4-BE49-F238E27FC236}">
                <a16:creationId xmlns:a16="http://schemas.microsoft.com/office/drawing/2014/main" id="{693FA813-4BAA-EE41-9914-C07A788F0BF0}"/>
              </a:ext>
            </a:extLst>
          </p:cNvPr>
          <p:cNvGrpSpPr/>
          <p:nvPr/>
        </p:nvGrpSpPr>
        <p:grpSpPr>
          <a:xfrm>
            <a:off x="1244619" y="3860006"/>
            <a:ext cx="8966182" cy="814387"/>
            <a:chOff x="623888" y="2024062"/>
            <a:chExt cx="10647345" cy="1087438"/>
          </a:xfrm>
        </p:grpSpPr>
        <p:sp>
          <p:nvSpPr>
            <p:cNvPr id="40" name="Rektangel med rundade hörn 39">
              <a:extLst>
                <a:ext uri="{FF2B5EF4-FFF2-40B4-BE49-F238E27FC236}">
                  <a16:creationId xmlns:a16="http://schemas.microsoft.com/office/drawing/2014/main" id="{D17E4A06-11DA-C147-9C05-B44273D54DCC}"/>
                </a:ext>
              </a:extLst>
            </p:cNvPr>
            <p:cNvSpPr/>
            <p:nvPr/>
          </p:nvSpPr>
          <p:spPr>
            <a:xfrm>
              <a:off x="623888" y="2024063"/>
              <a:ext cx="10183812" cy="1087437"/>
            </a:xfrm>
            <a:prstGeom prst="roundRect">
              <a:avLst/>
            </a:prstGeom>
            <a:solidFill>
              <a:srgbClr val="7F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iangle 11">
              <a:extLst>
                <a:ext uri="{FF2B5EF4-FFF2-40B4-BE49-F238E27FC236}">
                  <a16:creationId xmlns:a16="http://schemas.microsoft.com/office/drawing/2014/main" id="{14CFFE36-91C1-4B41-AD07-93B8B6AEF731}"/>
                </a:ext>
              </a:extLst>
            </p:cNvPr>
            <p:cNvSpPr/>
            <p:nvPr/>
          </p:nvSpPr>
          <p:spPr>
            <a:xfrm rot="5400000" flipH="1">
              <a:off x="10434278" y="2274544"/>
              <a:ext cx="1087438" cy="586473"/>
            </a:xfrm>
            <a:prstGeom prst="triangle">
              <a:avLst/>
            </a:prstGeom>
            <a:solidFill>
              <a:srgbClr val="7F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sp>
        <p:nvSpPr>
          <p:cNvPr id="56" name="TextBox 55">
            <a:extLst>
              <a:ext uri="{FF2B5EF4-FFF2-40B4-BE49-F238E27FC236}">
                <a16:creationId xmlns:a16="http://schemas.microsoft.com/office/drawing/2014/main" id="{6D7BABFE-4A51-BB44-B8CC-38F38620B165}"/>
              </a:ext>
            </a:extLst>
          </p:cNvPr>
          <p:cNvSpPr txBox="1"/>
          <p:nvPr/>
        </p:nvSpPr>
        <p:spPr>
          <a:xfrm>
            <a:off x="687388" y="3151186"/>
            <a:ext cx="7199312" cy="523220"/>
          </a:xfrm>
          <a:prstGeom prst="rect">
            <a:avLst/>
          </a:prstGeom>
          <a:noFill/>
        </p:spPr>
        <p:txBody>
          <a:bodyPr wrap="square" rtlCol="0" anchor="ctr">
            <a:spAutoFit/>
          </a:bodyPr>
          <a:lstStyle/>
          <a:p>
            <a:pPr algn="ctr"/>
            <a:r>
              <a:rPr lang="en-SE" sz="2800" b="1">
                <a:solidFill>
                  <a:schemeClr val="bg1"/>
                </a:solidFill>
              </a:rPr>
              <a:t>Systemdemonstration</a:t>
            </a:r>
            <a:r>
              <a:rPr lang="sv-SE" sz="2800" b="1" dirty="0">
                <a:solidFill>
                  <a:schemeClr val="bg1"/>
                </a:solidFill>
              </a:rPr>
              <a:t> </a:t>
            </a:r>
            <a:r>
              <a:rPr lang="en-SE">
                <a:solidFill>
                  <a:schemeClr val="bg1"/>
                </a:solidFill>
              </a:rPr>
              <a:t>konceptutveckling och utlysning</a:t>
            </a:r>
          </a:p>
        </p:txBody>
      </p:sp>
      <p:sp>
        <p:nvSpPr>
          <p:cNvPr id="33" name="TextBox 23">
            <a:extLst>
              <a:ext uri="{FF2B5EF4-FFF2-40B4-BE49-F238E27FC236}">
                <a16:creationId xmlns:a16="http://schemas.microsoft.com/office/drawing/2014/main" id="{7E2EB596-FDA1-2149-99B4-5CCCE8E08B31}"/>
              </a:ext>
            </a:extLst>
          </p:cNvPr>
          <p:cNvSpPr txBox="1"/>
          <p:nvPr/>
        </p:nvSpPr>
        <p:spPr>
          <a:xfrm>
            <a:off x="1917700" y="4756911"/>
            <a:ext cx="8470901" cy="692497"/>
          </a:xfrm>
          <a:prstGeom prst="rect">
            <a:avLst/>
          </a:prstGeom>
          <a:noFill/>
        </p:spPr>
        <p:txBody>
          <a:bodyPr wrap="square" rtlCol="0" anchor="ctr">
            <a:spAutoFit/>
          </a:bodyPr>
          <a:lstStyle/>
          <a:p>
            <a:pPr algn="ctr"/>
            <a:r>
              <a:rPr lang="en-SE" sz="2100" i="1">
                <a:solidFill>
                  <a:schemeClr val="bg1"/>
                </a:solidFill>
              </a:rPr>
              <a:t>Förändringslogik / effektlogik</a:t>
            </a:r>
            <a:endParaRPr lang="en-SE" sz="2000">
              <a:solidFill>
                <a:schemeClr val="bg1"/>
              </a:solidFill>
            </a:endParaRPr>
          </a:p>
          <a:p>
            <a:pPr algn="ctr"/>
            <a:r>
              <a:rPr lang="en-SE">
                <a:solidFill>
                  <a:schemeClr val="bg1"/>
                </a:solidFill>
              </a:rPr>
              <a:t>uppföljning och utveckling av programmets logik</a:t>
            </a:r>
            <a:endParaRPr lang="en-SE">
              <a:solidFill>
                <a:schemeClr val="bg1"/>
              </a:solidFill>
              <a:latin typeface="+mj-lt"/>
            </a:endParaRPr>
          </a:p>
        </p:txBody>
      </p:sp>
      <p:sp>
        <p:nvSpPr>
          <p:cNvPr id="26" name="TextBox 25">
            <a:extLst>
              <a:ext uri="{FF2B5EF4-FFF2-40B4-BE49-F238E27FC236}">
                <a16:creationId xmlns:a16="http://schemas.microsoft.com/office/drawing/2014/main" id="{E296D9A0-0D95-4D4F-8EF9-FECDECFB8111}"/>
              </a:ext>
            </a:extLst>
          </p:cNvPr>
          <p:cNvSpPr txBox="1"/>
          <p:nvPr/>
        </p:nvSpPr>
        <p:spPr>
          <a:xfrm>
            <a:off x="1282701" y="3935413"/>
            <a:ext cx="8470900" cy="741229"/>
          </a:xfrm>
          <a:prstGeom prst="rect">
            <a:avLst/>
          </a:prstGeom>
          <a:noFill/>
        </p:spPr>
        <p:txBody>
          <a:bodyPr wrap="square" rtlCol="0">
            <a:spAutoFit/>
          </a:bodyPr>
          <a:lstStyle/>
          <a:p>
            <a:pPr algn="ctr">
              <a:lnSpc>
                <a:spcPts val="2900"/>
              </a:lnSpc>
            </a:pPr>
            <a:r>
              <a:rPr lang="en-SE" sz="3200" i="1">
                <a:solidFill>
                  <a:srgbClr val="0075C9"/>
                </a:solidFill>
                <a:latin typeface="+mj-lt"/>
              </a:rPr>
              <a:t>Internationellt </a:t>
            </a:r>
            <a:r>
              <a:rPr lang="en-GB" sz="3200" i="1" dirty="0">
                <a:solidFill>
                  <a:srgbClr val="0075C9"/>
                </a:solidFill>
                <a:latin typeface="+mj-lt"/>
              </a:rPr>
              <a:t>o</a:t>
            </a:r>
            <a:r>
              <a:rPr lang="en-SE" sz="3200" i="1">
                <a:solidFill>
                  <a:srgbClr val="0075C9"/>
                </a:solidFill>
                <a:latin typeface="+mj-lt"/>
              </a:rPr>
              <a:t>ch EU</a:t>
            </a:r>
          </a:p>
          <a:p>
            <a:pPr algn="ctr"/>
            <a:r>
              <a:rPr lang="en-SE">
                <a:solidFill>
                  <a:srgbClr val="0075C9"/>
                </a:solidFill>
              </a:rPr>
              <a:t>samlade satsningar kring mission klimatneutrala städer</a:t>
            </a:r>
            <a:endParaRPr lang="en-SE" sz="3500" i="1">
              <a:solidFill>
                <a:srgbClr val="0075C9"/>
              </a:solidFill>
            </a:endParaRPr>
          </a:p>
        </p:txBody>
      </p:sp>
      <p:sp>
        <p:nvSpPr>
          <p:cNvPr id="13" name="TextBox 12">
            <a:extLst>
              <a:ext uri="{FF2B5EF4-FFF2-40B4-BE49-F238E27FC236}">
                <a16:creationId xmlns:a16="http://schemas.microsoft.com/office/drawing/2014/main" id="{DC85D482-8FD4-7F4D-9E71-7DAC505D3A67}"/>
              </a:ext>
            </a:extLst>
          </p:cNvPr>
          <p:cNvSpPr txBox="1"/>
          <p:nvPr/>
        </p:nvSpPr>
        <p:spPr>
          <a:xfrm>
            <a:off x="-422275" y="5676255"/>
            <a:ext cx="10063796" cy="461665"/>
          </a:xfrm>
          <a:prstGeom prst="rect">
            <a:avLst/>
          </a:prstGeom>
          <a:noFill/>
        </p:spPr>
        <p:txBody>
          <a:bodyPr wrap="square" rtlCol="0">
            <a:spAutoFit/>
          </a:bodyPr>
          <a:lstStyle/>
          <a:p>
            <a:pPr algn="ctr"/>
            <a:r>
              <a:rPr lang="en-SE" sz="2400" b="1">
                <a:solidFill>
                  <a:schemeClr val="bg1"/>
                </a:solidFill>
              </a:rPr>
              <a:t>Onboarding städer</a:t>
            </a:r>
            <a:r>
              <a:rPr lang="sv-SE" sz="2400" b="1">
                <a:solidFill>
                  <a:schemeClr val="bg1"/>
                </a:solidFill>
              </a:rPr>
              <a:t> </a:t>
            </a:r>
            <a:r>
              <a:rPr lang="en-SE" sz="1600">
                <a:solidFill>
                  <a:schemeClr val="bg1"/>
                </a:solidFill>
              </a:rPr>
              <a:t>underlätta expansionen av programmet till </a:t>
            </a:r>
            <a:r>
              <a:rPr lang="sv-SE" sz="1600">
                <a:solidFill>
                  <a:schemeClr val="bg1"/>
                </a:solidFill>
              </a:rPr>
              <a:t>                 </a:t>
            </a:r>
            <a:r>
              <a:rPr lang="en-SE">
                <a:solidFill>
                  <a:schemeClr val="bg1"/>
                </a:solidFill>
              </a:rPr>
              <a:t>städer </a:t>
            </a:r>
          </a:p>
        </p:txBody>
      </p:sp>
      <p:grpSp>
        <p:nvGrpSpPr>
          <p:cNvPr id="12" name="Grupp 11">
            <a:extLst>
              <a:ext uri="{FF2B5EF4-FFF2-40B4-BE49-F238E27FC236}">
                <a16:creationId xmlns:a16="http://schemas.microsoft.com/office/drawing/2014/main" id="{F9F7EE88-3DB0-5649-8035-B2136BB1E6FD}"/>
              </a:ext>
            </a:extLst>
          </p:cNvPr>
          <p:cNvGrpSpPr/>
          <p:nvPr/>
        </p:nvGrpSpPr>
        <p:grpSpPr>
          <a:xfrm>
            <a:off x="6894057" y="5590933"/>
            <a:ext cx="729248" cy="479909"/>
            <a:chOff x="-1716544" y="7070939"/>
            <a:chExt cx="1486383" cy="978170"/>
          </a:xfrm>
          <a:solidFill>
            <a:schemeClr val="accent2"/>
          </a:solidFill>
        </p:grpSpPr>
        <p:pic>
          <p:nvPicPr>
            <p:cNvPr id="35" name="Graphic 56">
              <a:extLst>
                <a:ext uri="{FF2B5EF4-FFF2-40B4-BE49-F238E27FC236}">
                  <a16:creationId xmlns:a16="http://schemas.microsoft.com/office/drawing/2014/main" id="{8D6EED94-FF8E-6748-816A-59346557691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16544" y="7070939"/>
              <a:ext cx="811841" cy="977216"/>
            </a:xfrm>
            <a:prstGeom prst="rect">
              <a:avLst/>
            </a:prstGeom>
          </p:spPr>
        </p:pic>
        <p:pic>
          <p:nvPicPr>
            <p:cNvPr id="36" name="Graphic 57">
              <a:extLst>
                <a:ext uri="{FF2B5EF4-FFF2-40B4-BE49-F238E27FC236}">
                  <a16:creationId xmlns:a16="http://schemas.microsoft.com/office/drawing/2014/main" id="{FE494A3A-240F-F945-AEBA-0BDEC422A7B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42002" y="7071893"/>
              <a:ext cx="811841" cy="977216"/>
            </a:xfrm>
            <a:prstGeom prst="rect">
              <a:avLst/>
            </a:prstGeom>
          </p:spPr>
        </p:pic>
      </p:grpSp>
      <p:grpSp>
        <p:nvGrpSpPr>
          <p:cNvPr id="47" name="Grupp 46">
            <a:extLst>
              <a:ext uri="{FF2B5EF4-FFF2-40B4-BE49-F238E27FC236}">
                <a16:creationId xmlns:a16="http://schemas.microsoft.com/office/drawing/2014/main" id="{A06D53B1-7CAF-BA46-9B99-680B94F71961}"/>
              </a:ext>
            </a:extLst>
          </p:cNvPr>
          <p:cNvGrpSpPr/>
          <p:nvPr/>
        </p:nvGrpSpPr>
        <p:grpSpPr>
          <a:xfrm>
            <a:off x="1917701" y="4728424"/>
            <a:ext cx="9231071" cy="702509"/>
            <a:chOff x="1917701" y="4728424"/>
            <a:chExt cx="9231071" cy="702509"/>
          </a:xfrm>
        </p:grpSpPr>
        <p:sp>
          <p:nvSpPr>
            <p:cNvPr id="30" name="Triangle 11">
              <a:extLst>
                <a:ext uri="{FF2B5EF4-FFF2-40B4-BE49-F238E27FC236}">
                  <a16:creationId xmlns:a16="http://schemas.microsoft.com/office/drawing/2014/main" id="{7BF17815-DA03-E343-938F-4984F03A8124}"/>
                </a:ext>
              </a:extLst>
            </p:cNvPr>
            <p:cNvSpPr/>
            <p:nvPr/>
          </p:nvSpPr>
          <p:spPr>
            <a:xfrm rot="5400000" flipH="1">
              <a:off x="10544941" y="4827103"/>
              <a:ext cx="702509" cy="5051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9" name="Rektangel med rundade hörn 28">
              <a:extLst>
                <a:ext uri="{FF2B5EF4-FFF2-40B4-BE49-F238E27FC236}">
                  <a16:creationId xmlns:a16="http://schemas.microsoft.com/office/drawing/2014/main" id="{068991F5-DACE-354C-B040-1A160E09E634}"/>
                </a:ext>
              </a:extLst>
            </p:cNvPr>
            <p:cNvSpPr/>
            <p:nvPr/>
          </p:nvSpPr>
          <p:spPr>
            <a:xfrm>
              <a:off x="1917701" y="4728424"/>
              <a:ext cx="8578582" cy="70250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ktangel 16">
              <a:extLst>
                <a:ext uri="{FF2B5EF4-FFF2-40B4-BE49-F238E27FC236}">
                  <a16:creationId xmlns:a16="http://schemas.microsoft.com/office/drawing/2014/main" id="{BC737D86-B22C-824B-B44B-EEDB4DAE1D90}"/>
                </a:ext>
              </a:extLst>
            </p:cNvPr>
            <p:cNvSpPr/>
            <p:nvPr/>
          </p:nvSpPr>
          <p:spPr>
            <a:xfrm>
              <a:off x="10384662" y="4728424"/>
              <a:ext cx="261871" cy="70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23">
            <a:extLst>
              <a:ext uri="{FF2B5EF4-FFF2-40B4-BE49-F238E27FC236}">
                <a16:creationId xmlns:a16="http://schemas.microsoft.com/office/drawing/2014/main" id="{78DEBC64-E347-454C-A984-9EAEE147F4BA}"/>
              </a:ext>
            </a:extLst>
          </p:cNvPr>
          <p:cNvSpPr txBox="1"/>
          <p:nvPr/>
        </p:nvSpPr>
        <p:spPr>
          <a:xfrm>
            <a:off x="1917700" y="4762500"/>
            <a:ext cx="8740774" cy="692497"/>
          </a:xfrm>
          <a:prstGeom prst="rect">
            <a:avLst/>
          </a:prstGeom>
          <a:noFill/>
        </p:spPr>
        <p:txBody>
          <a:bodyPr wrap="square" rtlCol="0" anchor="ctr">
            <a:spAutoFit/>
          </a:bodyPr>
          <a:lstStyle/>
          <a:p>
            <a:pPr algn="ctr"/>
            <a:r>
              <a:rPr lang="en-SE" sz="2100" i="1">
                <a:solidFill>
                  <a:schemeClr val="bg1"/>
                </a:solidFill>
              </a:rPr>
              <a:t>Förändringslogik / effektlogik</a:t>
            </a:r>
          </a:p>
          <a:p>
            <a:pPr algn="ctr"/>
            <a:r>
              <a:rPr lang="en-SE">
                <a:solidFill>
                  <a:schemeClr val="bg1"/>
                </a:solidFill>
              </a:rPr>
              <a:t>uppföljning och utveckling av programmets logik</a:t>
            </a:r>
            <a:endParaRPr lang="en-SE">
              <a:solidFill>
                <a:schemeClr val="bg1"/>
              </a:solidFill>
              <a:latin typeface="+mj-lt"/>
            </a:endParaRPr>
          </a:p>
        </p:txBody>
      </p:sp>
      <p:grpSp>
        <p:nvGrpSpPr>
          <p:cNvPr id="8" name="Grupp 7">
            <a:extLst>
              <a:ext uri="{FF2B5EF4-FFF2-40B4-BE49-F238E27FC236}">
                <a16:creationId xmlns:a16="http://schemas.microsoft.com/office/drawing/2014/main" id="{A51A2DF7-0D39-E647-B216-FE84BB9E152E}"/>
              </a:ext>
            </a:extLst>
          </p:cNvPr>
          <p:cNvGrpSpPr/>
          <p:nvPr/>
        </p:nvGrpSpPr>
        <p:grpSpPr>
          <a:xfrm>
            <a:off x="3503852" y="2084515"/>
            <a:ext cx="4838156" cy="710720"/>
            <a:chOff x="3537272" y="2090361"/>
            <a:chExt cx="4838156" cy="710720"/>
          </a:xfrm>
        </p:grpSpPr>
        <p:grpSp>
          <p:nvGrpSpPr>
            <p:cNvPr id="7" name="Grupp 6">
              <a:extLst>
                <a:ext uri="{FF2B5EF4-FFF2-40B4-BE49-F238E27FC236}">
                  <a16:creationId xmlns:a16="http://schemas.microsoft.com/office/drawing/2014/main" id="{79A7B9EE-5635-0E45-B201-2FABE8EDAAA9}"/>
                </a:ext>
              </a:extLst>
            </p:cNvPr>
            <p:cNvGrpSpPr/>
            <p:nvPr/>
          </p:nvGrpSpPr>
          <p:grpSpPr>
            <a:xfrm>
              <a:off x="6817110" y="2090361"/>
              <a:ext cx="1558318" cy="563939"/>
              <a:chOff x="8939383" y="1668701"/>
              <a:chExt cx="2399212" cy="868249"/>
            </a:xfrm>
            <a:solidFill>
              <a:schemeClr val="bg1"/>
            </a:solidFill>
          </p:grpSpPr>
          <p:pic>
            <p:nvPicPr>
              <p:cNvPr id="43" name="Graphic 56">
                <a:extLst>
                  <a:ext uri="{FF2B5EF4-FFF2-40B4-BE49-F238E27FC236}">
                    <a16:creationId xmlns:a16="http://schemas.microsoft.com/office/drawing/2014/main" id="{C7941F66-1189-D844-8341-B22C49F854E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39383" y="1673480"/>
                <a:ext cx="717344" cy="863470"/>
              </a:xfrm>
              <a:prstGeom prst="rect">
                <a:avLst/>
              </a:prstGeom>
            </p:spPr>
          </p:pic>
          <p:pic>
            <p:nvPicPr>
              <p:cNvPr id="44" name="Graphic 57">
                <a:extLst>
                  <a:ext uri="{FF2B5EF4-FFF2-40B4-BE49-F238E27FC236}">
                    <a16:creationId xmlns:a16="http://schemas.microsoft.com/office/drawing/2014/main" id="{16A10444-62E7-D74E-9D3D-26E8F6B417A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045305" y="1668701"/>
                <a:ext cx="717344" cy="863470"/>
              </a:xfrm>
              <a:prstGeom prst="rect">
                <a:avLst/>
              </a:prstGeom>
            </p:spPr>
          </p:pic>
          <p:pic>
            <p:nvPicPr>
              <p:cNvPr id="45" name="Graphic 58">
                <a:extLst>
                  <a:ext uri="{FF2B5EF4-FFF2-40B4-BE49-F238E27FC236}">
                    <a16:creationId xmlns:a16="http://schemas.microsoft.com/office/drawing/2014/main" id="{5880DB0C-F333-DE4B-BF6E-85EB5781BCA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496058" y="1673480"/>
                <a:ext cx="717345" cy="863470"/>
              </a:xfrm>
              <a:prstGeom prst="rect">
                <a:avLst/>
              </a:prstGeom>
            </p:spPr>
          </p:pic>
          <p:pic>
            <p:nvPicPr>
              <p:cNvPr id="46" name="Graphic 59">
                <a:extLst>
                  <a:ext uri="{FF2B5EF4-FFF2-40B4-BE49-F238E27FC236}">
                    <a16:creationId xmlns:a16="http://schemas.microsoft.com/office/drawing/2014/main" id="{60B5995C-466E-B94E-9EAB-435F2956B14E}"/>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621251" y="1671407"/>
                <a:ext cx="717344" cy="863470"/>
              </a:xfrm>
              <a:prstGeom prst="rect">
                <a:avLst/>
              </a:prstGeom>
            </p:spPr>
          </p:pic>
        </p:grpSp>
        <p:sp>
          <p:nvSpPr>
            <p:cNvPr id="4" name="Rektangel 3">
              <a:extLst>
                <a:ext uri="{FF2B5EF4-FFF2-40B4-BE49-F238E27FC236}">
                  <a16:creationId xmlns:a16="http://schemas.microsoft.com/office/drawing/2014/main" id="{7A8975EE-F00A-0743-AC0C-FC70F20E6FDD}"/>
                </a:ext>
              </a:extLst>
            </p:cNvPr>
            <p:cNvSpPr/>
            <p:nvPr/>
          </p:nvSpPr>
          <p:spPr>
            <a:xfrm>
              <a:off x="3537272" y="2093195"/>
              <a:ext cx="3365665" cy="707886"/>
            </a:xfrm>
            <a:prstGeom prst="rect">
              <a:avLst/>
            </a:prstGeom>
          </p:spPr>
          <p:txBody>
            <a:bodyPr wrap="none">
              <a:spAutoFit/>
            </a:bodyPr>
            <a:lstStyle/>
            <a:p>
              <a:r>
                <a:rPr lang="en-SE" sz="4000" b="1">
                  <a:solidFill>
                    <a:srgbClr val="0075C9"/>
                  </a:solidFill>
                </a:rPr>
                <a:t>Klimatkontrakt</a:t>
              </a:r>
              <a:endParaRPr lang="en-US" sz="4000"/>
            </a:p>
          </p:txBody>
        </p:sp>
      </p:grpSp>
    </p:spTree>
    <p:extLst>
      <p:ext uri="{BB962C8B-B14F-4D97-AF65-F5344CB8AC3E}">
        <p14:creationId xmlns:p14="http://schemas.microsoft.com/office/powerpoint/2010/main" val="404550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8A2A202-17CE-0249-B797-3EABAB2B5788}"/>
              </a:ext>
            </a:extLst>
          </p:cNvPr>
          <p:cNvSpPr/>
          <p:nvPr/>
        </p:nvSpPr>
        <p:spPr>
          <a:xfrm>
            <a:off x="6096000" y="4391025"/>
            <a:ext cx="6096000" cy="2466975"/>
          </a:xfrm>
          <a:prstGeom prst="rect">
            <a:avLst/>
          </a:prstGeom>
          <a:gradFill>
            <a:gsLst>
              <a:gs pos="0">
                <a:schemeClr val="accent1">
                  <a:lumMod val="50000"/>
                  <a:alpha val="0"/>
                </a:schemeClr>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Title 1">
            <a:extLst>
              <a:ext uri="{FF2B5EF4-FFF2-40B4-BE49-F238E27FC236}">
                <a16:creationId xmlns:a16="http://schemas.microsoft.com/office/drawing/2014/main" id="{F44B58DC-75BF-0342-AC7B-BE059F910464}"/>
              </a:ext>
            </a:extLst>
          </p:cNvPr>
          <p:cNvSpPr>
            <a:spLocks noGrp="1"/>
          </p:cNvSpPr>
          <p:nvPr>
            <p:ph type="title"/>
          </p:nvPr>
        </p:nvSpPr>
        <p:spPr/>
        <p:txBody>
          <a:bodyPr/>
          <a:lstStyle/>
          <a:p>
            <a:r>
              <a:rPr lang="en-SE"/>
              <a:t>Missionen</a:t>
            </a:r>
          </a:p>
        </p:txBody>
      </p:sp>
      <p:sp>
        <p:nvSpPr>
          <p:cNvPr id="3" name="Content Placeholder 2">
            <a:extLst>
              <a:ext uri="{FF2B5EF4-FFF2-40B4-BE49-F238E27FC236}">
                <a16:creationId xmlns:a16="http://schemas.microsoft.com/office/drawing/2014/main" id="{74592DE6-1989-0A49-B4E6-CAF60DE47F6C}"/>
              </a:ext>
            </a:extLst>
          </p:cNvPr>
          <p:cNvSpPr>
            <a:spLocks noGrp="1"/>
          </p:cNvSpPr>
          <p:nvPr>
            <p:ph sz="half" idx="1"/>
          </p:nvPr>
        </p:nvSpPr>
        <p:spPr/>
        <p:txBody>
          <a:bodyPr/>
          <a:lstStyle/>
          <a:p>
            <a:pPr lvl="0"/>
            <a:r>
              <a:rPr lang="en-SE"/>
              <a:t>En visionär men tydlig och konkret, målsättning</a:t>
            </a:r>
          </a:p>
          <a:p>
            <a:pPr lvl="0"/>
            <a:r>
              <a:rPr lang="en-SE"/>
              <a:t>Ett brett perspektiv, där miljömässig, ekonomisk och social hållbarhet är lika viktiga</a:t>
            </a:r>
          </a:p>
          <a:p>
            <a:pPr lvl="0"/>
            <a:r>
              <a:rPr lang="en-SE"/>
              <a:t>Vi måste engagera och samla många krafter, </a:t>
            </a:r>
            <a:br>
              <a:rPr lang="en-SE"/>
            </a:br>
            <a:r>
              <a:rPr lang="en-SE"/>
              <a:t>från alla sektorer i samhället</a:t>
            </a:r>
          </a:p>
          <a:p>
            <a:endParaRPr lang="en-SE"/>
          </a:p>
        </p:txBody>
      </p:sp>
      <p:pic>
        <p:nvPicPr>
          <p:cNvPr id="19" name="Picture Placeholder 18" descr="A blue planet in space&#10;&#10;Description automatically generated with medium confidence">
            <a:extLst>
              <a:ext uri="{FF2B5EF4-FFF2-40B4-BE49-F238E27FC236}">
                <a16:creationId xmlns:a16="http://schemas.microsoft.com/office/drawing/2014/main" id="{3F81E194-E837-7E41-B056-73AFDC146175}"/>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310D75C6-9DD1-304E-8992-FEA4542CB4B1}"/>
              </a:ext>
            </a:extLst>
          </p:cNvPr>
          <p:cNvSpPr>
            <a:spLocks noGrp="1"/>
          </p:cNvSpPr>
          <p:nvPr>
            <p:ph type="body" sz="quarter" idx="16"/>
          </p:nvPr>
        </p:nvSpPr>
        <p:spPr>
          <a:xfrm>
            <a:off x="6744279" y="4525126"/>
            <a:ext cx="4823834" cy="1388696"/>
          </a:xfrm>
        </p:spPr>
        <p:txBody>
          <a:bodyPr/>
          <a:lstStyle/>
          <a:p>
            <a:r>
              <a:rPr lang="en-SE" sz="2800" b="1"/>
              <a:t>Klimatneutrala städer 2030 </a:t>
            </a:r>
            <a:br>
              <a:rPr lang="en-SE" sz="2800" b="1"/>
            </a:br>
            <a:r>
              <a:rPr lang="en-SE" sz="2800" b="1"/>
              <a:t>– med ett gott liv för alla inom planetens gränser</a:t>
            </a:r>
          </a:p>
          <a:p>
            <a:endParaRPr lang="en-SE" sz="2800" b="1"/>
          </a:p>
        </p:txBody>
      </p:sp>
    </p:spTree>
    <p:extLst>
      <p:ext uri="{BB962C8B-B14F-4D97-AF65-F5344CB8AC3E}">
        <p14:creationId xmlns:p14="http://schemas.microsoft.com/office/powerpoint/2010/main" val="4210440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2F4D-2E75-684E-A070-560CEBB1ECD9}"/>
              </a:ext>
            </a:extLst>
          </p:cNvPr>
          <p:cNvSpPr>
            <a:spLocks noGrp="1"/>
          </p:cNvSpPr>
          <p:nvPr>
            <p:ph type="title"/>
          </p:nvPr>
        </p:nvSpPr>
        <p:spPr/>
        <p:txBody>
          <a:bodyPr/>
          <a:lstStyle/>
          <a:p>
            <a:r>
              <a:rPr lang="en-SE"/>
              <a:t>Så mycket måste utsläppen minska </a:t>
            </a:r>
          </a:p>
        </p:txBody>
      </p:sp>
      <p:cxnSp>
        <p:nvCxnSpPr>
          <p:cNvPr id="4" name="Straight Connector 3">
            <a:extLst>
              <a:ext uri="{FF2B5EF4-FFF2-40B4-BE49-F238E27FC236}">
                <a16:creationId xmlns:a16="http://schemas.microsoft.com/office/drawing/2014/main" id="{BAC649E8-E1F4-A04B-AF9D-FFD4D92A9808}"/>
              </a:ext>
            </a:extLst>
          </p:cNvPr>
          <p:cNvCxnSpPr>
            <a:cxnSpLocks/>
          </p:cNvCxnSpPr>
          <p:nvPr/>
        </p:nvCxnSpPr>
        <p:spPr>
          <a:xfrm flipH="1">
            <a:off x="623890" y="2026180"/>
            <a:ext cx="1094422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2AA17A5-DF90-324A-9DA4-92E180D9CFD8}"/>
              </a:ext>
            </a:extLst>
          </p:cNvPr>
          <p:cNvCxnSpPr>
            <a:cxnSpLocks/>
          </p:cNvCxnSpPr>
          <p:nvPr/>
        </p:nvCxnSpPr>
        <p:spPr>
          <a:xfrm flipH="1">
            <a:off x="623891" y="4781564"/>
            <a:ext cx="1094422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C90AA6E-72B9-3E40-A0B1-D0867FAB5007}"/>
              </a:ext>
            </a:extLst>
          </p:cNvPr>
          <p:cNvCxnSpPr>
            <a:cxnSpLocks/>
          </p:cNvCxnSpPr>
          <p:nvPr/>
        </p:nvCxnSpPr>
        <p:spPr>
          <a:xfrm flipH="1">
            <a:off x="850132" y="4500238"/>
            <a:ext cx="196691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Arc 11">
            <a:extLst>
              <a:ext uri="{FF2B5EF4-FFF2-40B4-BE49-F238E27FC236}">
                <a16:creationId xmlns:a16="http://schemas.microsoft.com/office/drawing/2014/main" id="{76FB79BA-FD87-4B4E-8344-D1F43ECAD71B}"/>
              </a:ext>
            </a:extLst>
          </p:cNvPr>
          <p:cNvSpPr/>
          <p:nvPr/>
        </p:nvSpPr>
        <p:spPr>
          <a:xfrm>
            <a:off x="1315572" y="2516040"/>
            <a:ext cx="825293" cy="825293"/>
          </a:xfrm>
          <a:prstGeom prst="arc">
            <a:avLst/>
          </a:prstGeom>
          <a:ln w="190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grpSp>
        <p:nvGrpSpPr>
          <p:cNvPr id="13" name="Group 12">
            <a:extLst>
              <a:ext uri="{FF2B5EF4-FFF2-40B4-BE49-F238E27FC236}">
                <a16:creationId xmlns:a16="http://schemas.microsoft.com/office/drawing/2014/main" id="{7572F493-1371-F54A-990E-7BEC0F4F56A5}"/>
              </a:ext>
            </a:extLst>
          </p:cNvPr>
          <p:cNvGrpSpPr/>
          <p:nvPr/>
        </p:nvGrpSpPr>
        <p:grpSpPr>
          <a:xfrm>
            <a:off x="2817968" y="3376449"/>
            <a:ext cx="1844698" cy="1256095"/>
            <a:chOff x="2948766" y="-471263"/>
            <a:chExt cx="1089746" cy="742032"/>
          </a:xfrm>
        </p:grpSpPr>
        <p:pic>
          <p:nvPicPr>
            <p:cNvPr id="14" name="Graphic 13">
              <a:extLst>
                <a:ext uri="{FF2B5EF4-FFF2-40B4-BE49-F238E27FC236}">
                  <a16:creationId xmlns:a16="http://schemas.microsoft.com/office/drawing/2014/main" id="{6E668DEC-977C-AB49-9EF1-6965B7DA85F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48766" y="-468637"/>
              <a:ext cx="614276" cy="739406"/>
            </a:xfrm>
            <a:prstGeom prst="rect">
              <a:avLst/>
            </a:prstGeom>
          </p:spPr>
        </p:pic>
        <p:pic>
          <p:nvPicPr>
            <p:cNvPr id="15" name="Graphic 14">
              <a:extLst>
                <a:ext uri="{FF2B5EF4-FFF2-40B4-BE49-F238E27FC236}">
                  <a16:creationId xmlns:a16="http://schemas.microsoft.com/office/drawing/2014/main" id="{65E9714F-0D08-5640-B824-D7961D3AA70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24236" y="-471263"/>
              <a:ext cx="614276" cy="739406"/>
            </a:xfrm>
            <a:prstGeom prst="rect">
              <a:avLst/>
            </a:prstGeom>
          </p:spPr>
        </p:pic>
      </p:grpSp>
      <p:sp>
        <p:nvSpPr>
          <p:cNvPr id="17" name="TextBox 16">
            <a:extLst>
              <a:ext uri="{FF2B5EF4-FFF2-40B4-BE49-F238E27FC236}">
                <a16:creationId xmlns:a16="http://schemas.microsoft.com/office/drawing/2014/main" id="{42FE6419-7880-9D41-BB86-DE88F52AAC64}"/>
              </a:ext>
            </a:extLst>
          </p:cNvPr>
          <p:cNvSpPr txBox="1"/>
          <p:nvPr/>
        </p:nvSpPr>
        <p:spPr>
          <a:xfrm>
            <a:off x="2902739" y="2438975"/>
            <a:ext cx="3133181" cy="923330"/>
          </a:xfrm>
          <a:prstGeom prst="rect">
            <a:avLst/>
          </a:prstGeom>
          <a:noFill/>
        </p:spPr>
        <p:txBody>
          <a:bodyPr wrap="square" rtlCol="0">
            <a:spAutoFit/>
          </a:bodyPr>
          <a:lstStyle/>
          <a:p>
            <a:r>
              <a:rPr lang="en-SE">
                <a:solidFill>
                  <a:schemeClr val="bg1"/>
                </a:solidFill>
              </a:rPr>
              <a:t>Drastisk minskning av växthusgaser krävs, per </a:t>
            </a:r>
            <a:br>
              <a:rPr lang="en-SE">
                <a:solidFill>
                  <a:schemeClr val="bg1"/>
                </a:solidFill>
              </a:rPr>
            </a:br>
            <a:r>
              <a:rPr lang="en-SE">
                <a:solidFill>
                  <a:schemeClr val="bg1"/>
                </a:solidFill>
              </a:rPr>
              <a:t>år minst </a:t>
            </a:r>
            <a:endParaRPr lang="en-SE" sz="1400">
              <a:solidFill>
                <a:schemeClr val="bg1"/>
              </a:solidFill>
              <a:latin typeface="+mj-lt"/>
            </a:endParaRPr>
          </a:p>
        </p:txBody>
      </p:sp>
      <p:pic>
        <p:nvPicPr>
          <p:cNvPr id="18" name="Graphic 17">
            <a:extLst>
              <a:ext uri="{FF2B5EF4-FFF2-40B4-BE49-F238E27FC236}">
                <a16:creationId xmlns:a16="http://schemas.microsoft.com/office/drawing/2014/main" id="{24D5FFD5-4CDF-D14D-90C0-522453D927D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531192" y="3384448"/>
            <a:ext cx="1469008" cy="1256389"/>
          </a:xfrm>
          <a:prstGeom prst="rect">
            <a:avLst/>
          </a:prstGeom>
        </p:spPr>
      </p:pic>
      <p:cxnSp>
        <p:nvCxnSpPr>
          <p:cNvPr id="19" name="Straight Connector 18">
            <a:extLst>
              <a:ext uri="{FF2B5EF4-FFF2-40B4-BE49-F238E27FC236}">
                <a16:creationId xmlns:a16="http://schemas.microsoft.com/office/drawing/2014/main" id="{78A2BB67-079C-7545-A587-4162BDCC872F}"/>
              </a:ext>
            </a:extLst>
          </p:cNvPr>
          <p:cNvCxnSpPr>
            <a:cxnSpLocks/>
          </p:cNvCxnSpPr>
          <p:nvPr/>
        </p:nvCxnSpPr>
        <p:spPr>
          <a:xfrm>
            <a:off x="6510670" y="2030773"/>
            <a:ext cx="0" cy="275943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A9DBC13-95D2-7145-960F-5D36CF1F56D1}"/>
              </a:ext>
            </a:extLst>
          </p:cNvPr>
          <p:cNvSpPr/>
          <p:nvPr/>
        </p:nvSpPr>
        <p:spPr>
          <a:xfrm>
            <a:off x="623888" y="4958485"/>
            <a:ext cx="10944225" cy="825291"/>
          </a:xfrm>
          <a:prstGeom prst="rect">
            <a:avLst/>
          </a:prstGeom>
        </p:spPr>
        <p:txBody>
          <a:bodyPr wrap="square">
            <a:spAutoFit/>
          </a:bodyPr>
          <a:lstStyle/>
          <a:p>
            <a:pPr algn="ctr">
              <a:lnSpc>
                <a:spcPct val="115000"/>
              </a:lnSpc>
            </a:pPr>
            <a:r>
              <a:rPr lang="en-SE" sz="4400">
                <a:solidFill>
                  <a:schemeClr val="bg1"/>
                </a:solidFill>
                <a:latin typeface="+mj-lt"/>
                <a:ea typeface="Open Sans" panose="020B0606030504020204" pitchFamily="34" charset="0"/>
              </a:rPr>
              <a:t>Viable Cities siktar mot nollutsläpp till år 2030</a:t>
            </a:r>
          </a:p>
        </p:txBody>
      </p:sp>
      <p:cxnSp>
        <p:nvCxnSpPr>
          <p:cNvPr id="25" name="Straight Connector 24">
            <a:extLst>
              <a:ext uri="{FF2B5EF4-FFF2-40B4-BE49-F238E27FC236}">
                <a16:creationId xmlns:a16="http://schemas.microsoft.com/office/drawing/2014/main" id="{7A15CF9C-364D-D844-868E-D96AB3F3FD2B}"/>
              </a:ext>
            </a:extLst>
          </p:cNvPr>
          <p:cNvCxnSpPr>
            <a:cxnSpLocks/>
          </p:cNvCxnSpPr>
          <p:nvPr/>
        </p:nvCxnSpPr>
        <p:spPr>
          <a:xfrm flipH="1">
            <a:off x="623891" y="6021288"/>
            <a:ext cx="1094422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10DB79EF-E796-544A-AA7F-4F3C1528324A}"/>
              </a:ext>
            </a:extLst>
          </p:cNvPr>
          <p:cNvGrpSpPr/>
          <p:nvPr/>
        </p:nvGrpSpPr>
        <p:grpSpPr>
          <a:xfrm>
            <a:off x="6825005" y="3308808"/>
            <a:ext cx="2072745" cy="1317164"/>
            <a:chOff x="8064270" y="2328861"/>
            <a:chExt cx="3799592" cy="2414520"/>
          </a:xfrm>
        </p:grpSpPr>
        <p:pic>
          <p:nvPicPr>
            <p:cNvPr id="26" name="Graphic 25">
              <a:extLst>
                <a:ext uri="{FF2B5EF4-FFF2-40B4-BE49-F238E27FC236}">
                  <a16:creationId xmlns:a16="http://schemas.microsoft.com/office/drawing/2014/main" id="{2C17EEB6-CEBA-D24E-8C79-CABB27F3D10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64270" y="2355568"/>
              <a:ext cx="1983723" cy="2387813"/>
            </a:xfrm>
            <a:prstGeom prst="rect">
              <a:avLst/>
            </a:prstGeom>
          </p:spPr>
        </p:pic>
        <p:sp>
          <p:nvSpPr>
            <p:cNvPr id="28" name="Oval 27">
              <a:extLst>
                <a:ext uri="{FF2B5EF4-FFF2-40B4-BE49-F238E27FC236}">
                  <a16:creationId xmlns:a16="http://schemas.microsoft.com/office/drawing/2014/main" id="{6818527A-5B70-934E-B0EF-D4BB79187C71}"/>
                </a:ext>
              </a:extLst>
            </p:cNvPr>
            <p:cNvSpPr/>
            <p:nvPr/>
          </p:nvSpPr>
          <p:spPr>
            <a:xfrm>
              <a:off x="9671976" y="4184422"/>
              <a:ext cx="324078" cy="3240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9" name="Graphic 28">
              <a:extLst>
                <a:ext uri="{FF2B5EF4-FFF2-40B4-BE49-F238E27FC236}">
                  <a16:creationId xmlns:a16="http://schemas.microsoft.com/office/drawing/2014/main" id="{930919C9-BAED-874B-848A-830F69FEA82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876830" y="2328861"/>
              <a:ext cx="1987032" cy="2391800"/>
            </a:xfrm>
            <a:prstGeom prst="rect">
              <a:avLst/>
            </a:prstGeom>
          </p:spPr>
        </p:pic>
      </p:grpSp>
      <p:sp>
        <p:nvSpPr>
          <p:cNvPr id="31" name="Rectangle 30">
            <a:extLst>
              <a:ext uri="{FF2B5EF4-FFF2-40B4-BE49-F238E27FC236}">
                <a16:creationId xmlns:a16="http://schemas.microsoft.com/office/drawing/2014/main" id="{920D0ABA-CF30-A443-9F37-F72BDCB44B23}"/>
              </a:ext>
            </a:extLst>
          </p:cNvPr>
          <p:cNvSpPr/>
          <p:nvPr/>
        </p:nvSpPr>
        <p:spPr>
          <a:xfrm>
            <a:off x="7000544" y="2438976"/>
            <a:ext cx="2105748" cy="923330"/>
          </a:xfrm>
          <a:prstGeom prst="rect">
            <a:avLst/>
          </a:prstGeom>
        </p:spPr>
        <p:txBody>
          <a:bodyPr wrap="square">
            <a:spAutoFit/>
          </a:bodyPr>
          <a:lstStyle/>
          <a:p>
            <a:r>
              <a:rPr lang="en-SE" b="1">
                <a:solidFill>
                  <a:schemeClr val="bg1"/>
                </a:solidFill>
                <a:ea typeface="Open Sans" panose="020B0606030504020204" pitchFamily="34" charset="0"/>
              </a:rPr>
              <a:t>Paris-avtalet 2015 </a:t>
            </a:r>
            <a:r>
              <a:rPr lang="en-SE">
                <a:solidFill>
                  <a:schemeClr val="bg1"/>
                </a:solidFill>
                <a:ea typeface="Open Sans" panose="020B0606030504020204" pitchFamily="34" charset="0"/>
              </a:rPr>
              <a:t>Global uppvärmning under</a:t>
            </a:r>
            <a:endParaRPr lang="en-SE">
              <a:solidFill>
                <a:schemeClr val="bg1"/>
              </a:solidFill>
            </a:endParaRPr>
          </a:p>
        </p:txBody>
      </p:sp>
      <p:sp>
        <p:nvSpPr>
          <p:cNvPr id="33" name="TextBox 32">
            <a:extLst>
              <a:ext uri="{FF2B5EF4-FFF2-40B4-BE49-F238E27FC236}">
                <a16:creationId xmlns:a16="http://schemas.microsoft.com/office/drawing/2014/main" id="{2FC8F19D-88D9-174C-9997-8F91E1A2618F}"/>
              </a:ext>
            </a:extLst>
          </p:cNvPr>
          <p:cNvSpPr txBox="1"/>
          <p:nvPr/>
        </p:nvSpPr>
        <p:spPr>
          <a:xfrm>
            <a:off x="8770249" y="3996857"/>
            <a:ext cx="2109355" cy="553998"/>
          </a:xfrm>
          <a:prstGeom prst="rect">
            <a:avLst/>
          </a:prstGeom>
          <a:noFill/>
        </p:spPr>
        <p:txBody>
          <a:bodyPr wrap="square" rtlCol="0">
            <a:spAutoFit/>
          </a:bodyPr>
          <a:lstStyle/>
          <a:p>
            <a:r>
              <a:rPr lang="en-SE">
                <a:solidFill>
                  <a:schemeClr val="bg1"/>
                </a:solidFill>
                <a:latin typeface="Open Sans" panose="020B0606030504020204" pitchFamily="34" charset="0"/>
                <a:ea typeface="Open Sans" panose="020B0606030504020204" pitchFamily="34" charset="0"/>
              </a:rPr>
              <a:t>Grader</a:t>
            </a:r>
          </a:p>
          <a:p>
            <a:r>
              <a:rPr lang="en-SE" sz="1200">
                <a:solidFill>
                  <a:schemeClr val="bg1"/>
                </a:solidFill>
                <a:latin typeface="Open Sans" panose="020B0606030504020204" pitchFamily="34" charset="0"/>
                <a:ea typeface="Open Sans" panose="020B0606030504020204" pitchFamily="34" charset="0"/>
              </a:rPr>
              <a:t>IPCC:s rapport nr 6</a:t>
            </a:r>
            <a:endParaRPr lang="en-SE" sz="1200"/>
          </a:p>
        </p:txBody>
      </p:sp>
      <p:grpSp>
        <p:nvGrpSpPr>
          <p:cNvPr id="47" name="Group 46">
            <a:extLst>
              <a:ext uri="{FF2B5EF4-FFF2-40B4-BE49-F238E27FC236}">
                <a16:creationId xmlns:a16="http://schemas.microsoft.com/office/drawing/2014/main" id="{B0D23446-3463-8042-BBF3-633D669F7D40}"/>
              </a:ext>
            </a:extLst>
          </p:cNvPr>
          <p:cNvGrpSpPr/>
          <p:nvPr/>
        </p:nvGrpSpPr>
        <p:grpSpPr>
          <a:xfrm>
            <a:off x="10422018" y="2271860"/>
            <a:ext cx="601188" cy="2264921"/>
            <a:chOff x="8478391" y="2052344"/>
            <a:chExt cx="659455" cy="2484437"/>
          </a:xfrm>
        </p:grpSpPr>
        <p:sp>
          <p:nvSpPr>
            <p:cNvPr id="37" name="Freeform 36">
              <a:extLst>
                <a:ext uri="{FF2B5EF4-FFF2-40B4-BE49-F238E27FC236}">
                  <a16:creationId xmlns:a16="http://schemas.microsoft.com/office/drawing/2014/main" id="{072EB297-9BBB-5E44-AE94-311172289B08}"/>
                </a:ext>
              </a:extLst>
            </p:cNvPr>
            <p:cNvSpPr/>
            <p:nvPr/>
          </p:nvSpPr>
          <p:spPr>
            <a:xfrm>
              <a:off x="8478391" y="2052344"/>
              <a:ext cx="612428" cy="2484437"/>
            </a:xfrm>
            <a:custGeom>
              <a:avLst/>
              <a:gdLst>
                <a:gd name="connsiteX0" fmla="*/ 308137 w 612428"/>
                <a:gd name="connsiteY0" fmla="*/ 0 h 2484437"/>
                <a:gd name="connsiteX1" fmla="*/ 463875 w 612428"/>
                <a:gd name="connsiteY1" fmla="*/ 155738 h 2484437"/>
                <a:gd name="connsiteX2" fmla="*/ 461931 w 612428"/>
                <a:gd name="connsiteY2" fmla="*/ 165365 h 2484437"/>
                <a:gd name="connsiteX3" fmla="*/ 464646 w 612428"/>
                <a:gd name="connsiteY3" fmla="*/ 178811 h 2484437"/>
                <a:gd name="connsiteX4" fmla="*/ 464646 w 612428"/>
                <a:gd name="connsiteY4" fmla="*/ 1917372 h 2484437"/>
                <a:gd name="connsiteX5" fmla="*/ 477421 w 612428"/>
                <a:gd name="connsiteY5" fmla="*/ 1924306 h 2484437"/>
                <a:gd name="connsiteX6" fmla="*/ 612428 w 612428"/>
                <a:gd name="connsiteY6" fmla="*/ 2178223 h 2484437"/>
                <a:gd name="connsiteX7" fmla="*/ 306214 w 612428"/>
                <a:gd name="connsiteY7" fmla="*/ 2484437 h 2484437"/>
                <a:gd name="connsiteX8" fmla="*/ 0 w 612428"/>
                <a:gd name="connsiteY8" fmla="*/ 2178223 h 2484437"/>
                <a:gd name="connsiteX9" fmla="*/ 135007 w 612428"/>
                <a:gd name="connsiteY9" fmla="*/ 1924306 h 2484437"/>
                <a:gd name="connsiteX10" fmla="*/ 152918 w 612428"/>
                <a:gd name="connsiteY10" fmla="*/ 1914584 h 2484437"/>
                <a:gd name="connsiteX11" fmla="*/ 152918 w 612428"/>
                <a:gd name="connsiteY11" fmla="*/ 178811 h 2484437"/>
                <a:gd name="connsiteX12" fmla="*/ 154988 w 612428"/>
                <a:gd name="connsiteY12" fmla="*/ 168560 h 2484437"/>
                <a:gd name="connsiteX13" fmla="*/ 152399 w 612428"/>
                <a:gd name="connsiteY13" fmla="*/ 155738 h 2484437"/>
                <a:gd name="connsiteX14" fmla="*/ 308137 w 612428"/>
                <a:gd name="connsiteY14" fmla="*/ 0 h 248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2428" h="2484437">
                  <a:moveTo>
                    <a:pt x="308137" y="0"/>
                  </a:moveTo>
                  <a:cubicBezTo>
                    <a:pt x="394149" y="0"/>
                    <a:pt x="463875" y="69726"/>
                    <a:pt x="463875" y="155738"/>
                  </a:cubicBezTo>
                  <a:lnTo>
                    <a:pt x="461931" y="165365"/>
                  </a:lnTo>
                  <a:lnTo>
                    <a:pt x="464646" y="178811"/>
                  </a:lnTo>
                  <a:lnTo>
                    <a:pt x="464646" y="1917372"/>
                  </a:lnTo>
                  <a:lnTo>
                    <a:pt x="477421" y="1924306"/>
                  </a:lnTo>
                  <a:cubicBezTo>
                    <a:pt x="558874" y="1979335"/>
                    <a:pt x="612428" y="2072525"/>
                    <a:pt x="612428" y="2178223"/>
                  </a:cubicBezTo>
                  <a:cubicBezTo>
                    <a:pt x="612428" y="2347340"/>
                    <a:pt x="475331" y="2484437"/>
                    <a:pt x="306214" y="2484437"/>
                  </a:cubicBezTo>
                  <a:cubicBezTo>
                    <a:pt x="137097" y="2484437"/>
                    <a:pt x="0" y="2347340"/>
                    <a:pt x="0" y="2178223"/>
                  </a:cubicBezTo>
                  <a:cubicBezTo>
                    <a:pt x="0" y="2072525"/>
                    <a:pt x="53554" y="1979335"/>
                    <a:pt x="135007" y="1924306"/>
                  </a:cubicBezTo>
                  <a:lnTo>
                    <a:pt x="152918" y="1914584"/>
                  </a:lnTo>
                  <a:lnTo>
                    <a:pt x="152918" y="178811"/>
                  </a:lnTo>
                  <a:lnTo>
                    <a:pt x="154988" y="168560"/>
                  </a:lnTo>
                  <a:lnTo>
                    <a:pt x="152399" y="155738"/>
                  </a:lnTo>
                  <a:cubicBezTo>
                    <a:pt x="152399" y="69726"/>
                    <a:pt x="222125" y="0"/>
                    <a:pt x="308137" y="0"/>
                  </a:cubicBezTo>
                  <a:close/>
                </a:path>
              </a:pathLst>
            </a:cu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cxnSp>
          <p:nvCxnSpPr>
            <p:cNvPr id="39" name="Straight Connector 38">
              <a:extLst>
                <a:ext uri="{FF2B5EF4-FFF2-40B4-BE49-F238E27FC236}">
                  <a16:creationId xmlns:a16="http://schemas.microsoft.com/office/drawing/2014/main" id="{19DF37B0-9722-514D-9A4E-88477DC0376E}"/>
                </a:ext>
              </a:extLst>
            </p:cNvPr>
            <p:cNvCxnSpPr/>
            <p:nvPr/>
          </p:nvCxnSpPr>
          <p:spPr>
            <a:xfrm>
              <a:off x="8942266" y="2421396"/>
              <a:ext cx="195580" cy="0"/>
            </a:xfrm>
            <a:prstGeom prst="line">
              <a:avLst/>
            </a:prstGeom>
            <a:ln w="317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BB7445-AC4E-A54D-B58D-42614C4E95DA}"/>
                </a:ext>
              </a:extLst>
            </p:cNvPr>
            <p:cNvCxnSpPr/>
            <p:nvPr/>
          </p:nvCxnSpPr>
          <p:spPr>
            <a:xfrm>
              <a:off x="8942266" y="2646678"/>
              <a:ext cx="195580" cy="0"/>
            </a:xfrm>
            <a:prstGeom prst="line">
              <a:avLst/>
            </a:prstGeom>
            <a:ln w="317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AC73E1B-29B0-9941-AE2F-7D002A60B64B}"/>
                </a:ext>
              </a:extLst>
            </p:cNvPr>
            <p:cNvCxnSpPr/>
            <p:nvPr/>
          </p:nvCxnSpPr>
          <p:spPr>
            <a:xfrm>
              <a:off x="8942266" y="2871960"/>
              <a:ext cx="195580" cy="0"/>
            </a:xfrm>
            <a:prstGeom prst="line">
              <a:avLst/>
            </a:prstGeom>
            <a:ln w="317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6AC8B9C-BD3D-4648-8234-FE8111C14CB4}"/>
                </a:ext>
              </a:extLst>
            </p:cNvPr>
            <p:cNvCxnSpPr/>
            <p:nvPr/>
          </p:nvCxnSpPr>
          <p:spPr>
            <a:xfrm>
              <a:off x="8942266" y="3097241"/>
              <a:ext cx="195580" cy="0"/>
            </a:xfrm>
            <a:prstGeom prst="line">
              <a:avLst/>
            </a:prstGeom>
            <a:ln w="3175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0297B557-00A3-8440-8EDE-93CE26711B67}"/>
                </a:ext>
              </a:extLst>
            </p:cNvPr>
            <p:cNvSpPr/>
            <p:nvPr/>
          </p:nvSpPr>
          <p:spPr>
            <a:xfrm>
              <a:off x="8605589" y="4050813"/>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46" name="Straight Connector 45">
              <a:extLst>
                <a:ext uri="{FF2B5EF4-FFF2-40B4-BE49-F238E27FC236}">
                  <a16:creationId xmlns:a16="http://schemas.microsoft.com/office/drawing/2014/main" id="{484737F0-F40C-9E4C-B995-311C720C314D}"/>
                </a:ext>
              </a:extLst>
            </p:cNvPr>
            <p:cNvCxnSpPr>
              <a:cxnSpLocks/>
            </p:cNvCxnSpPr>
            <p:nvPr/>
          </p:nvCxnSpPr>
          <p:spPr>
            <a:xfrm flipH="1">
              <a:off x="8783045" y="2233291"/>
              <a:ext cx="5128" cy="1827972"/>
            </a:xfrm>
            <a:prstGeom prst="line">
              <a:avLst/>
            </a:prstGeom>
            <a:ln w="98425" cap="rnd">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5" name="Rektangel med rundade hörn på samma sida 34">
            <a:extLst>
              <a:ext uri="{FF2B5EF4-FFF2-40B4-BE49-F238E27FC236}">
                <a16:creationId xmlns:a16="http://schemas.microsoft.com/office/drawing/2014/main" id="{A69D3091-0099-0541-889E-92A3C7169216}"/>
              </a:ext>
            </a:extLst>
          </p:cNvPr>
          <p:cNvSpPr/>
          <p:nvPr/>
        </p:nvSpPr>
        <p:spPr>
          <a:xfrm>
            <a:off x="1243345" y="2608304"/>
            <a:ext cx="464683" cy="1889536"/>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med rundade hörn på samma sida 35">
            <a:extLst>
              <a:ext uri="{FF2B5EF4-FFF2-40B4-BE49-F238E27FC236}">
                <a16:creationId xmlns:a16="http://schemas.microsoft.com/office/drawing/2014/main" id="{B9106AF1-6591-3445-9F33-19B3592041B3}"/>
              </a:ext>
            </a:extLst>
          </p:cNvPr>
          <p:cNvSpPr/>
          <p:nvPr/>
        </p:nvSpPr>
        <p:spPr>
          <a:xfrm>
            <a:off x="1903628" y="3186113"/>
            <a:ext cx="464683" cy="1311726"/>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BB7953D3-5360-5E43-9FE0-BAA01EC02B39}"/>
              </a:ext>
            </a:extLst>
          </p:cNvPr>
          <p:cNvSpPr txBox="1"/>
          <p:nvPr/>
        </p:nvSpPr>
        <p:spPr>
          <a:xfrm>
            <a:off x="11038114" y="-101600"/>
            <a:ext cx="184731" cy="369332"/>
          </a:xfrm>
          <a:prstGeom prst="rect">
            <a:avLst/>
          </a:prstGeom>
          <a:noFill/>
        </p:spPr>
        <p:txBody>
          <a:bodyPr wrap="none" rtlCol="0">
            <a:spAutoFit/>
          </a:bodyPr>
          <a:lstStyle/>
          <a:p>
            <a:endParaRPr lang="sv-SE"/>
          </a:p>
        </p:txBody>
      </p:sp>
    </p:spTree>
    <p:extLst>
      <p:ext uri="{BB962C8B-B14F-4D97-AF65-F5344CB8AC3E}">
        <p14:creationId xmlns:p14="http://schemas.microsoft.com/office/powerpoint/2010/main" val="2930227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F30B2-285C-7F49-A9FB-46FDC7D638A0}"/>
              </a:ext>
            </a:extLst>
          </p:cNvPr>
          <p:cNvSpPr>
            <a:spLocks noGrp="1"/>
          </p:cNvSpPr>
          <p:nvPr>
            <p:ph type="title"/>
          </p:nvPr>
        </p:nvSpPr>
        <p:spPr>
          <a:xfrm>
            <a:off x="623888" y="788334"/>
            <a:ext cx="10573030" cy="816201"/>
          </a:xfrm>
        </p:spPr>
        <p:txBody>
          <a:bodyPr/>
          <a:lstStyle/>
          <a:p>
            <a:r>
              <a:rPr lang="en-SE"/>
              <a:t>Internationella samarbeten </a:t>
            </a:r>
          </a:p>
        </p:txBody>
      </p:sp>
      <p:sp>
        <p:nvSpPr>
          <p:cNvPr id="15" name="Rectangle 14">
            <a:extLst>
              <a:ext uri="{FF2B5EF4-FFF2-40B4-BE49-F238E27FC236}">
                <a16:creationId xmlns:a16="http://schemas.microsoft.com/office/drawing/2014/main" id="{FC6566B3-3AC5-544C-8109-A5D2E1FA3E0C}"/>
              </a:ext>
            </a:extLst>
          </p:cNvPr>
          <p:cNvSpPr/>
          <p:nvPr/>
        </p:nvSpPr>
        <p:spPr>
          <a:xfrm>
            <a:off x="4860483" y="4635951"/>
            <a:ext cx="2375646" cy="1292662"/>
          </a:xfrm>
          <a:prstGeom prst="rect">
            <a:avLst/>
          </a:prstGeom>
        </p:spPr>
        <p:txBody>
          <a:bodyPr wrap="square">
            <a:spAutoFit/>
          </a:bodyPr>
          <a:lstStyle/>
          <a:p>
            <a:pPr algn="ctr"/>
            <a:r>
              <a:rPr lang="en-SE" sz="1300" b="1">
                <a:solidFill>
                  <a:schemeClr val="accent1"/>
                </a:solidFill>
              </a:rPr>
              <a:t>Climate Smart Cities Challenge, </a:t>
            </a:r>
            <a:r>
              <a:rPr lang="en-SE" sz="1300"/>
              <a:t>en global innovationstävling där syftet är att lösa klimat- och hållbarhetsutmaningar i fyra städer: Curitiba, Bristol, Makyonde och Bogota</a:t>
            </a:r>
          </a:p>
        </p:txBody>
      </p:sp>
      <p:sp>
        <p:nvSpPr>
          <p:cNvPr id="17" name="Rectangle 16">
            <a:extLst>
              <a:ext uri="{FF2B5EF4-FFF2-40B4-BE49-F238E27FC236}">
                <a16:creationId xmlns:a16="http://schemas.microsoft.com/office/drawing/2014/main" id="{74A8EB38-288C-F140-94ED-B76DB599259A}"/>
              </a:ext>
            </a:extLst>
          </p:cNvPr>
          <p:cNvSpPr/>
          <p:nvPr/>
        </p:nvSpPr>
        <p:spPr>
          <a:xfrm>
            <a:off x="1184610" y="4635951"/>
            <a:ext cx="2413283" cy="892552"/>
          </a:xfrm>
          <a:prstGeom prst="rect">
            <a:avLst/>
          </a:prstGeom>
        </p:spPr>
        <p:txBody>
          <a:bodyPr wrap="square">
            <a:spAutoFit/>
          </a:bodyPr>
          <a:lstStyle/>
          <a:p>
            <a:pPr algn="ctr"/>
            <a:r>
              <a:rPr lang="en-SE" sz="1300" b="1">
                <a:solidFill>
                  <a:schemeClr val="accent1"/>
                </a:solidFill>
              </a:rPr>
              <a:t>Nordic Transition Partnership </a:t>
            </a:r>
            <a:r>
              <a:rPr lang="en-SE" sz="1300"/>
              <a:t>ska påskynda omställningen till klimatneutralitet 2030 i små och medelstora kommuner i Norden</a:t>
            </a:r>
          </a:p>
        </p:txBody>
      </p:sp>
      <p:sp>
        <p:nvSpPr>
          <p:cNvPr id="21" name="Rectangle 20">
            <a:extLst>
              <a:ext uri="{FF2B5EF4-FFF2-40B4-BE49-F238E27FC236}">
                <a16:creationId xmlns:a16="http://schemas.microsoft.com/office/drawing/2014/main" id="{C6CF6683-8E3F-6646-A60B-086D491E7413}"/>
              </a:ext>
            </a:extLst>
          </p:cNvPr>
          <p:cNvSpPr/>
          <p:nvPr/>
        </p:nvSpPr>
        <p:spPr>
          <a:xfrm>
            <a:off x="8461608" y="4635951"/>
            <a:ext cx="2570477" cy="1692771"/>
          </a:xfrm>
          <a:prstGeom prst="rect">
            <a:avLst/>
          </a:prstGeom>
        </p:spPr>
        <p:txBody>
          <a:bodyPr wrap="square">
            <a:spAutoFit/>
          </a:bodyPr>
          <a:lstStyle/>
          <a:p>
            <a:pPr algn="ctr"/>
            <a:r>
              <a:rPr lang="en-SE" sz="1300" b="1">
                <a:solidFill>
                  <a:schemeClr val="accent1"/>
                </a:solidFill>
              </a:rPr>
              <a:t>DUT – Driving Urban Transition och PED – Positive Energy Districts </a:t>
            </a:r>
            <a:r>
              <a:rPr lang="en-SE" sz="1300"/>
              <a:t>– internationella program för hållbar utveckling i städer genom energieffektivitet och lokal energiproduktion. Målet – </a:t>
            </a:r>
            <a:br>
              <a:rPr lang="en-SE" sz="1300"/>
            </a:br>
            <a:r>
              <a:rPr lang="en-SE" sz="1300"/>
              <a:t>100 energipositiva stadsdelar </a:t>
            </a:r>
            <a:br>
              <a:rPr lang="en-SE" sz="1300"/>
            </a:br>
            <a:r>
              <a:rPr lang="en-SE" sz="1300"/>
              <a:t>i EU år 2025 </a:t>
            </a:r>
          </a:p>
        </p:txBody>
      </p:sp>
      <p:sp>
        <p:nvSpPr>
          <p:cNvPr id="16" name="Oval 15">
            <a:extLst>
              <a:ext uri="{FF2B5EF4-FFF2-40B4-BE49-F238E27FC236}">
                <a16:creationId xmlns:a16="http://schemas.microsoft.com/office/drawing/2014/main" id="{E136BCF8-26C9-6547-BF53-C911CAE1EEA1}"/>
              </a:ext>
            </a:extLst>
          </p:cNvPr>
          <p:cNvSpPr/>
          <p:nvPr/>
        </p:nvSpPr>
        <p:spPr>
          <a:xfrm>
            <a:off x="1119326" y="2024063"/>
            <a:ext cx="2543851" cy="2543851"/>
          </a:xfrm>
          <a:prstGeom prst="ellipse">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 name="Oval 12">
            <a:extLst>
              <a:ext uri="{FF2B5EF4-FFF2-40B4-BE49-F238E27FC236}">
                <a16:creationId xmlns:a16="http://schemas.microsoft.com/office/drawing/2014/main" id="{B2A7F5E0-2C0A-5149-8A01-B88B103098FA}"/>
              </a:ext>
            </a:extLst>
          </p:cNvPr>
          <p:cNvSpPr/>
          <p:nvPr/>
        </p:nvSpPr>
        <p:spPr>
          <a:xfrm>
            <a:off x="4776381" y="2024063"/>
            <a:ext cx="2543851" cy="2543851"/>
          </a:xfrm>
          <a:prstGeom prst="ellipse">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 name="Oval 13">
            <a:extLst>
              <a:ext uri="{FF2B5EF4-FFF2-40B4-BE49-F238E27FC236}">
                <a16:creationId xmlns:a16="http://schemas.microsoft.com/office/drawing/2014/main" id="{08522935-4800-6445-A9BE-2D18BEC59C5A}"/>
              </a:ext>
            </a:extLst>
          </p:cNvPr>
          <p:cNvSpPr/>
          <p:nvPr/>
        </p:nvSpPr>
        <p:spPr>
          <a:xfrm>
            <a:off x="8455798" y="2024063"/>
            <a:ext cx="2543851" cy="2543851"/>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2383524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E213-900E-2C47-99CD-0BC0A694FD50}"/>
              </a:ext>
            </a:extLst>
          </p:cNvPr>
          <p:cNvSpPr>
            <a:spLocks noGrp="1"/>
          </p:cNvSpPr>
          <p:nvPr>
            <p:ph type="title"/>
          </p:nvPr>
        </p:nvSpPr>
        <p:spPr>
          <a:xfrm>
            <a:off x="623888" y="809848"/>
            <a:ext cx="5368350" cy="813097"/>
          </a:xfrm>
        </p:spPr>
        <p:txBody>
          <a:bodyPr/>
          <a:lstStyle/>
          <a:p>
            <a:r>
              <a:rPr lang="en-SE"/>
              <a:t>Storytelling – ett verktyg för klimatomställningen </a:t>
            </a:r>
          </a:p>
        </p:txBody>
      </p:sp>
      <p:sp>
        <p:nvSpPr>
          <p:cNvPr id="3" name="Content Placeholder 2">
            <a:extLst>
              <a:ext uri="{FF2B5EF4-FFF2-40B4-BE49-F238E27FC236}">
                <a16:creationId xmlns:a16="http://schemas.microsoft.com/office/drawing/2014/main" id="{DC1C94E9-9210-7C41-9FE5-DE35D9584AE3}"/>
              </a:ext>
            </a:extLst>
          </p:cNvPr>
          <p:cNvSpPr>
            <a:spLocks noGrp="1"/>
          </p:cNvSpPr>
          <p:nvPr>
            <p:ph sz="half" idx="1"/>
          </p:nvPr>
        </p:nvSpPr>
        <p:spPr>
          <a:xfrm>
            <a:off x="636936" y="2029680"/>
            <a:ext cx="5316392" cy="4207608"/>
          </a:xfrm>
        </p:spPr>
        <p:txBody>
          <a:bodyPr/>
          <a:lstStyle/>
          <a:p>
            <a:pPr marL="0" indent="0">
              <a:buNone/>
            </a:pPr>
            <a:r>
              <a:rPr lang="en-SE" sz="1800"/>
              <a:t>Alla människor behöver engageras i klimatomställningen.</a:t>
            </a:r>
          </a:p>
          <a:p>
            <a:pPr marL="0" indent="0">
              <a:buNone/>
            </a:pPr>
            <a:r>
              <a:rPr lang="en-SE" sz="1800"/>
              <a:t>Och människor lyssnar inte på fakta. För att skapa förståelse och ändra beteenden behöver vi historier som får oss att känna.</a:t>
            </a:r>
          </a:p>
          <a:p>
            <a:pPr marL="0" indent="0">
              <a:buNone/>
            </a:pPr>
            <a:r>
              <a:rPr lang="en-SE" sz="1800" b="1">
                <a:solidFill>
                  <a:schemeClr val="accent1"/>
                </a:solidFill>
              </a:rPr>
              <a:t>Storytelling-projektet </a:t>
            </a:r>
          </a:p>
          <a:p>
            <a:pPr lvl="0"/>
            <a:r>
              <a:rPr lang="en-SE" sz="1800"/>
              <a:t>Utveckling av ett verktyg för att skapa lokala engagerande berättelser om klimatomställningen </a:t>
            </a:r>
            <a:br>
              <a:rPr lang="en-SE" sz="1800"/>
            </a:br>
            <a:r>
              <a:rPr lang="en-SE" sz="1800"/>
              <a:t>i städer  </a:t>
            </a:r>
          </a:p>
          <a:p>
            <a:pPr lvl="0"/>
            <a:r>
              <a:rPr lang="en-SE" sz="1800"/>
              <a:t>Kombination av beteendepsykologi och historieberättande</a:t>
            </a:r>
          </a:p>
          <a:p>
            <a:pPr lvl="0"/>
            <a:r>
              <a:rPr lang="en-SE" sz="1800"/>
              <a:t>Tester ibland annat Umeå och Malmö</a:t>
            </a:r>
          </a:p>
          <a:p>
            <a:endParaRPr lang="en-SE" sz="1800"/>
          </a:p>
        </p:txBody>
      </p:sp>
      <p:sp>
        <p:nvSpPr>
          <p:cNvPr id="4" name="Picture Placeholder 3">
            <a:extLst>
              <a:ext uri="{FF2B5EF4-FFF2-40B4-BE49-F238E27FC236}">
                <a16:creationId xmlns:a16="http://schemas.microsoft.com/office/drawing/2014/main" id="{3A8881FC-AE57-2F46-BABC-A2AB902034AE}"/>
              </a:ext>
            </a:extLst>
          </p:cNvPr>
          <p:cNvSpPr>
            <a:spLocks noGrp="1"/>
          </p:cNvSpPr>
          <p:nvPr>
            <p:ph type="pic" sz="quarter" idx="13"/>
          </p:nvPr>
        </p:nvSpPr>
        <p:spPr>
          <a:solidFill>
            <a:schemeClr val="bg2">
              <a:lumMod val="75000"/>
            </a:schemeClr>
          </a:solidFill>
        </p:spPr>
      </p:sp>
      <p:sp>
        <p:nvSpPr>
          <p:cNvPr id="5" name="Rectangle 4">
            <a:extLst>
              <a:ext uri="{FF2B5EF4-FFF2-40B4-BE49-F238E27FC236}">
                <a16:creationId xmlns:a16="http://schemas.microsoft.com/office/drawing/2014/main" id="{FFB50360-64FC-D843-BD3A-5E009A132B1D}"/>
              </a:ext>
            </a:extLst>
          </p:cNvPr>
          <p:cNvSpPr/>
          <p:nvPr/>
        </p:nvSpPr>
        <p:spPr>
          <a:xfrm>
            <a:off x="7208196" y="2081719"/>
            <a:ext cx="4066161" cy="32684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a:t>PER G bild saknas</a:t>
            </a:r>
          </a:p>
        </p:txBody>
      </p:sp>
    </p:spTree>
    <p:extLst>
      <p:ext uri="{BB962C8B-B14F-4D97-AF65-F5344CB8AC3E}">
        <p14:creationId xmlns:p14="http://schemas.microsoft.com/office/powerpoint/2010/main" val="395072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9F6E6D8-09BF-8642-8577-F26BED738509}"/>
              </a:ext>
            </a:extLst>
          </p:cNvPr>
          <p:cNvSpPr>
            <a:spLocks noGrp="1"/>
          </p:cNvSpPr>
          <p:nvPr>
            <p:ph type="ctrTitle"/>
          </p:nvPr>
        </p:nvSpPr>
        <p:spPr/>
        <p:txBody>
          <a:bodyPr/>
          <a:lstStyle/>
          <a:p>
            <a:r>
              <a:rPr lang="en-SE"/>
              <a:t>Extras</a:t>
            </a:r>
          </a:p>
        </p:txBody>
      </p:sp>
      <p:sp>
        <p:nvSpPr>
          <p:cNvPr id="8" name="Subtitle 7">
            <a:extLst>
              <a:ext uri="{FF2B5EF4-FFF2-40B4-BE49-F238E27FC236}">
                <a16:creationId xmlns:a16="http://schemas.microsoft.com/office/drawing/2014/main" id="{D80BE7A2-F4D2-4D4C-BE6A-F9A3DB41FA48}"/>
              </a:ext>
            </a:extLst>
          </p:cNvPr>
          <p:cNvSpPr>
            <a:spLocks noGrp="1"/>
          </p:cNvSpPr>
          <p:nvPr>
            <p:ph type="subTitle" idx="1"/>
          </p:nvPr>
        </p:nvSpPr>
        <p:spPr/>
        <p:txBody>
          <a:bodyPr/>
          <a:lstStyle/>
          <a:p>
            <a:endParaRPr lang="en-SE"/>
          </a:p>
        </p:txBody>
      </p:sp>
    </p:spTree>
    <p:extLst>
      <p:ext uri="{BB962C8B-B14F-4D97-AF65-F5344CB8AC3E}">
        <p14:creationId xmlns:p14="http://schemas.microsoft.com/office/powerpoint/2010/main" val="1621872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8EC205F-784E-1C45-84EF-1C0022D9C93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32439" y="266080"/>
            <a:ext cx="1267805" cy="1526062"/>
          </a:xfrm>
          <a:prstGeom prst="rect">
            <a:avLst/>
          </a:prstGeom>
        </p:spPr>
      </p:pic>
      <p:pic>
        <p:nvPicPr>
          <p:cNvPr id="10" name="Graphic 9">
            <a:extLst>
              <a:ext uri="{FF2B5EF4-FFF2-40B4-BE49-F238E27FC236}">
                <a16:creationId xmlns:a16="http://schemas.microsoft.com/office/drawing/2014/main" id="{9B18FC84-8861-FC4C-B695-860520AAFD0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49703" y="2519189"/>
            <a:ext cx="1267805" cy="1526062"/>
          </a:xfrm>
          <a:prstGeom prst="rect">
            <a:avLst/>
          </a:prstGeom>
        </p:spPr>
      </p:pic>
      <p:pic>
        <p:nvPicPr>
          <p:cNvPr id="12" name="Graphic 11">
            <a:extLst>
              <a:ext uri="{FF2B5EF4-FFF2-40B4-BE49-F238E27FC236}">
                <a16:creationId xmlns:a16="http://schemas.microsoft.com/office/drawing/2014/main" id="{57EA4314-8348-6F44-9C00-7E8BCB90484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55706" y="266080"/>
            <a:ext cx="1267805" cy="1526062"/>
          </a:xfrm>
          <a:prstGeom prst="rect">
            <a:avLst/>
          </a:prstGeom>
        </p:spPr>
      </p:pic>
      <p:pic>
        <p:nvPicPr>
          <p:cNvPr id="14" name="Graphic 13">
            <a:extLst>
              <a:ext uri="{FF2B5EF4-FFF2-40B4-BE49-F238E27FC236}">
                <a16:creationId xmlns:a16="http://schemas.microsoft.com/office/drawing/2014/main" id="{48242964-5674-FE40-9C59-281F940FB98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901320" y="5020138"/>
            <a:ext cx="1267805" cy="1526062"/>
          </a:xfrm>
          <a:prstGeom prst="rect">
            <a:avLst/>
          </a:prstGeom>
        </p:spPr>
      </p:pic>
      <p:pic>
        <p:nvPicPr>
          <p:cNvPr id="16" name="Graphic 15">
            <a:extLst>
              <a:ext uri="{FF2B5EF4-FFF2-40B4-BE49-F238E27FC236}">
                <a16:creationId xmlns:a16="http://schemas.microsoft.com/office/drawing/2014/main" id="{9B878D2D-AA27-1C47-B947-68ADD2B8122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197963" y="5019107"/>
            <a:ext cx="1267805" cy="1526062"/>
          </a:xfrm>
          <a:prstGeom prst="rect">
            <a:avLst/>
          </a:prstGeom>
        </p:spPr>
      </p:pic>
      <p:pic>
        <p:nvPicPr>
          <p:cNvPr id="18" name="Graphic 17">
            <a:extLst>
              <a:ext uri="{FF2B5EF4-FFF2-40B4-BE49-F238E27FC236}">
                <a16:creationId xmlns:a16="http://schemas.microsoft.com/office/drawing/2014/main" id="{C6130546-652E-BD46-9356-0952158E6B0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96338" y="5065858"/>
            <a:ext cx="1267805" cy="1526062"/>
          </a:xfrm>
          <a:prstGeom prst="rect">
            <a:avLst/>
          </a:prstGeom>
        </p:spPr>
      </p:pic>
      <p:pic>
        <p:nvPicPr>
          <p:cNvPr id="20" name="Graphic 19">
            <a:extLst>
              <a:ext uri="{FF2B5EF4-FFF2-40B4-BE49-F238E27FC236}">
                <a16:creationId xmlns:a16="http://schemas.microsoft.com/office/drawing/2014/main" id="{A950511D-AE37-C745-9470-22F050CE1D28}"/>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623363" y="5019107"/>
            <a:ext cx="1784319" cy="1526062"/>
          </a:xfrm>
          <a:prstGeom prst="rect">
            <a:avLst/>
          </a:prstGeom>
        </p:spPr>
      </p:pic>
      <p:pic>
        <p:nvPicPr>
          <p:cNvPr id="22" name="Graphic 21">
            <a:extLst>
              <a:ext uri="{FF2B5EF4-FFF2-40B4-BE49-F238E27FC236}">
                <a16:creationId xmlns:a16="http://schemas.microsoft.com/office/drawing/2014/main" id="{570C1C5B-1697-3147-834B-32AB0289D151}"/>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907436" y="2489691"/>
            <a:ext cx="1267805" cy="1526062"/>
          </a:xfrm>
          <a:prstGeom prst="rect">
            <a:avLst/>
          </a:prstGeom>
        </p:spPr>
      </p:pic>
      <p:pic>
        <p:nvPicPr>
          <p:cNvPr id="24" name="Graphic 23">
            <a:extLst>
              <a:ext uri="{FF2B5EF4-FFF2-40B4-BE49-F238E27FC236}">
                <a16:creationId xmlns:a16="http://schemas.microsoft.com/office/drawing/2014/main" id="{BB3ABBD9-145D-6944-94A1-BAE94A513851}"/>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6194478" y="2519189"/>
            <a:ext cx="1267805" cy="1526062"/>
          </a:xfrm>
          <a:prstGeom prst="rect">
            <a:avLst/>
          </a:prstGeom>
        </p:spPr>
      </p:pic>
      <p:pic>
        <p:nvPicPr>
          <p:cNvPr id="26" name="Graphic 25">
            <a:extLst>
              <a:ext uri="{FF2B5EF4-FFF2-40B4-BE49-F238E27FC236}">
                <a16:creationId xmlns:a16="http://schemas.microsoft.com/office/drawing/2014/main" id="{19244120-7B53-8142-867D-EB13DF69F503}"/>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817886" y="2519189"/>
            <a:ext cx="1267805" cy="1526062"/>
          </a:xfrm>
          <a:prstGeom prst="rect">
            <a:avLst/>
          </a:prstGeom>
        </p:spPr>
      </p:pic>
      <p:pic>
        <p:nvPicPr>
          <p:cNvPr id="28" name="Graphic 27">
            <a:extLst>
              <a:ext uri="{FF2B5EF4-FFF2-40B4-BE49-F238E27FC236}">
                <a16:creationId xmlns:a16="http://schemas.microsoft.com/office/drawing/2014/main" id="{1072DCD4-1913-E840-BE1A-F0DD45CE8A60}"/>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4481520" y="2519189"/>
            <a:ext cx="1267805" cy="1526062"/>
          </a:xfrm>
          <a:prstGeom prst="rect">
            <a:avLst/>
          </a:prstGeom>
        </p:spPr>
      </p:pic>
      <p:pic>
        <p:nvPicPr>
          <p:cNvPr id="30" name="Graphic 29">
            <a:extLst>
              <a:ext uri="{FF2B5EF4-FFF2-40B4-BE49-F238E27FC236}">
                <a16:creationId xmlns:a16="http://schemas.microsoft.com/office/drawing/2014/main" id="{8223A509-43E7-CA4A-B6F5-F466492BA535}"/>
              </a:ext>
            </a:extLst>
          </p:cNvPr>
          <p:cNvPicPr>
            <a:picLocks noChangeAspect="1"/>
          </p:cNvPicPr>
          <p:nvPr/>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6211592" y="266080"/>
            <a:ext cx="1267805" cy="1526062"/>
          </a:xfrm>
          <a:prstGeom prst="rect">
            <a:avLst/>
          </a:prstGeom>
        </p:spPr>
      </p:pic>
      <p:pic>
        <p:nvPicPr>
          <p:cNvPr id="32" name="Graphic 31">
            <a:extLst>
              <a:ext uri="{FF2B5EF4-FFF2-40B4-BE49-F238E27FC236}">
                <a16:creationId xmlns:a16="http://schemas.microsoft.com/office/drawing/2014/main" id="{4717D764-1C92-324A-BB25-58A6D4710138}"/>
              </a:ext>
            </a:extLst>
          </p:cNvPr>
          <p:cNvPicPr>
            <a:picLocks noChangeAspect="1"/>
          </p:cNvPicPr>
          <p:nvPr/>
        </p:nvPicPr>
        <p:blipFill>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7907436" y="266080"/>
            <a:ext cx="1267805" cy="1526062"/>
          </a:xfrm>
          <a:prstGeom prst="rect">
            <a:avLst/>
          </a:prstGeom>
        </p:spPr>
      </p:pic>
      <p:pic>
        <p:nvPicPr>
          <p:cNvPr id="34" name="Graphic 33">
            <a:extLst>
              <a:ext uri="{FF2B5EF4-FFF2-40B4-BE49-F238E27FC236}">
                <a16:creationId xmlns:a16="http://schemas.microsoft.com/office/drawing/2014/main" id="{2DF34383-2080-664C-8E55-7D4957A0B3FA}"/>
              </a:ext>
            </a:extLst>
          </p:cNvPr>
          <p:cNvPicPr>
            <a:picLocks noChangeAspect="1"/>
          </p:cNvPicPr>
          <p:nvPr/>
        </p:nvPicPr>
        <p:blipFill>
          <a:blip r:embed="rId28" cstate="screen">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696338" y="266080"/>
            <a:ext cx="1267805" cy="1526062"/>
          </a:xfrm>
          <a:prstGeom prst="rect">
            <a:avLst/>
          </a:prstGeom>
        </p:spPr>
      </p:pic>
      <p:pic>
        <p:nvPicPr>
          <p:cNvPr id="37" name="Graphic 36">
            <a:extLst>
              <a:ext uri="{FF2B5EF4-FFF2-40B4-BE49-F238E27FC236}">
                <a16:creationId xmlns:a16="http://schemas.microsoft.com/office/drawing/2014/main" id="{BA13E29A-D630-D340-B336-75075EE19DFA}"/>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9371429" y="4940920"/>
            <a:ext cx="952500" cy="1651000"/>
          </a:xfrm>
          <a:prstGeom prst="rect">
            <a:avLst/>
          </a:prstGeom>
        </p:spPr>
      </p:pic>
      <p:pic>
        <p:nvPicPr>
          <p:cNvPr id="38" name="Graphic 37">
            <a:extLst>
              <a:ext uri="{FF2B5EF4-FFF2-40B4-BE49-F238E27FC236}">
                <a16:creationId xmlns:a16="http://schemas.microsoft.com/office/drawing/2014/main" id="{25C2097B-60DB-3646-93E5-07A306DCCA25}"/>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8219804" y="4881469"/>
            <a:ext cx="901700" cy="1663700"/>
          </a:xfrm>
          <a:prstGeom prst="rect">
            <a:avLst/>
          </a:prstGeom>
        </p:spPr>
      </p:pic>
    </p:spTree>
    <p:extLst>
      <p:ext uri="{BB962C8B-B14F-4D97-AF65-F5344CB8AC3E}">
        <p14:creationId xmlns:p14="http://schemas.microsoft.com/office/powerpoint/2010/main" val="2169152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ound Single Corner of Rectangle 1">
            <a:extLst>
              <a:ext uri="{FF2B5EF4-FFF2-40B4-BE49-F238E27FC236}">
                <a16:creationId xmlns:a16="http://schemas.microsoft.com/office/drawing/2014/main" id="{6C289BE3-D2E6-4C4D-91AA-6AF0E78E0700}"/>
              </a:ext>
            </a:extLst>
          </p:cNvPr>
          <p:cNvSpPr/>
          <p:nvPr/>
        </p:nvSpPr>
        <p:spPr>
          <a:xfrm flipH="1">
            <a:off x="8404653" y="466725"/>
            <a:ext cx="3093720" cy="2962275"/>
          </a:xfrm>
          <a:prstGeom prst="round1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96000" rIns="180000" rtlCol="0" anchor="t" anchorCtr="0"/>
          <a:lstStyle/>
          <a:p>
            <a:r>
              <a:rPr lang="en-GB" i="1" err="1">
                <a:solidFill>
                  <a:schemeClr val="tx1"/>
                </a:solidFill>
              </a:rPr>
              <a:t>TeklaRios</a:t>
            </a:r>
            <a:r>
              <a:rPr lang="en-GB" i="1">
                <a:solidFill>
                  <a:schemeClr val="tx1"/>
                </a:solidFill>
              </a:rPr>
              <a:t> as debit, </a:t>
            </a:r>
            <a:r>
              <a:rPr lang="en-GB" i="1" err="1">
                <a:solidFill>
                  <a:schemeClr val="tx1"/>
                </a:solidFill>
              </a:rPr>
              <a:t>sa</a:t>
            </a:r>
            <a:r>
              <a:rPr lang="en-GB" i="1">
                <a:solidFill>
                  <a:schemeClr val="tx1"/>
                </a:solidFill>
              </a:rPr>
              <a:t> </a:t>
            </a:r>
            <a:r>
              <a:rPr lang="en-GB" i="1" err="1">
                <a:solidFill>
                  <a:schemeClr val="tx1"/>
                </a:solidFill>
              </a:rPr>
              <a:t>consed</a:t>
            </a:r>
            <a:r>
              <a:rPr lang="en-GB" i="1">
                <a:solidFill>
                  <a:schemeClr val="tx1"/>
                </a:solidFill>
              </a:rPr>
              <a:t> ma </a:t>
            </a:r>
            <a:r>
              <a:rPr lang="en-GB" i="1" err="1">
                <a:solidFill>
                  <a:schemeClr val="tx1"/>
                </a:solidFill>
              </a:rPr>
              <a:t>nonse</a:t>
            </a:r>
            <a:r>
              <a:rPr lang="en-GB" i="1">
                <a:solidFill>
                  <a:schemeClr val="tx1"/>
                </a:solidFill>
              </a:rPr>
              <a:t> </a:t>
            </a:r>
            <a:r>
              <a:rPr lang="en-GB" i="1" err="1">
                <a:solidFill>
                  <a:schemeClr val="tx1"/>
                </a:solidFill>
              </a:rPr>
              <a:t>alitaspic</a:t>
            </a:r>
            <a:r>
              <a:rPr lang="en-GB" i="1">
                <a:solidFill>
                  <a:schemeClr val="tx1"/>
                </a:solidFill>
              </a:rPr>
              <a:t> </a:t>
            </a:r>
            <a:r>
              <a:rPr lang="en-GB" i="1" err="1">
                <a:solidFill>
                  <a:schemeClr val="tx1"/>
                </a:solidFill>
              </a:rPr>
              <a:t>totatis</a:t>
            </a:r>
            <a:r>
              <a:rPr lang="en-GB" i="1">
                <a:solidFill>
                  <a:schemeClr val="tx1"/>
                </a:solidFill>
              </a:rPr>
              <a:t> </a:t>
            </a:r>
            <a:r>
              <a:rPr lang="en-GB" i="1" err="1">
                <a:solidFill>
                  <a:schemeClr val="tx1"/>
                </a:solidFill>
              </a:rPr>
              <a:t>imoditatis</a:t>
            </a:r>
            <a:r>
              <a:rPr lang="en-GB" i="1">
                <a:solidFill>
                  <a:schemeClr val="tx1"/>
                </a:solidFill>
              </a:rPr>
              <a:t> </a:t>
            </a:r>
            <a:r>
              <a:rPr lang="en-GB" i="1" err="1">
                <a:solidFill>
                  <a:schemeClr val="tx1"/>
                </a:solidFill>
              </a:rPr>
              <a:t>quia</a:t>
            </a:r>
            <a:r>
              <a:rPr lang="en-GB" i="1">
                <a:solidFill>
                  <a:schemeClr val="tx1"/>
                </a:solidFill>
              </a:rPr>
              <a:t> </a:t>
            </a:r>
            <a:r>
              <a:rPr lang="en-GB" i="1" err="1">
                <a:solidFill>
                  <a:schemeClr val="tx1"/>
                </a:solidFill>
              </a:rPr>
              <a:t>simus</a:t>
            </a:r>
            <a:r>
              <a:rPr lang="en-GB" i="1">
                <a:solidFill>
                  <a:schemeClr val="tx1"/>
                </a:solidFill>
              </a:rPr>
              <a:t> </a:t>
            </a:r>
            <a:r>
              <a:rPr lang="en-GB" i="1" err="1">
                <a:solidFill>
                  <a:schemeClr val="tx1"/>
                </a:solidFill>
              </a:rPr>
              <a:t>eseditatum</a:t>
            </a:r>
            <a:r>
              <a:rPr lang="en-GB" i="1">
                <a:solidFill>
                  <a:schemeClr val="tx1"/>
                </a:solidFill>
              </a:rPr>
              <a:t> </a:t>
            </a:r>
            <a:r>
              <a:rPr lang="en-GB" i="1" err="1">
                <a:solidFill>
                  <a:schemeClr val="tx1"/>
                </a:solidFill>
              </a:rPr>
              <a:t>consequo</a:t>
            </a:r>
            <a:r>
              <a:rPr lang="en-GB" i="1">
                <a:solidFill>
                  <a:schemeClr val="tx1"/>
                </a:solidFill>
              </a:rPr>
              <a:t> </a:t>
            </a:r>
            <a:r>
              <a:rPr lang="en-GB" i="1" err="1">
                <a:solidFill>
                  <a:schemeClr val="tx1"/>
                </a:solidFill>
              </a:rPr>
              <a:t>berferf</a:t>
            </a:r>
            <a:r>
              <a:rPr lang="en-GB" i="1">
                <a:solidFill>
                  <a:schemeClr val="tx1"/>
                </a:solidFill>
              </a:rPr>
              <a:t> </a:t>
            </a:r>
            <a:r>
              <a:rPr lang="en-GB" i="1" err="1">
                <a:solidFill>
                  <a:schemeClr val="tx1"/>
                </a:solidFill>
              </a:rPr>
              <a:t>eratecati</a:t>
            </a:r>
            <a:r>
              <a:rPr lang="en-GB" i="1">
                <a:solidFill>
                  <a:schemeClr val="tx1"/>
                </a:solidFill>
              </a:rPr>
              <a:t> </a:t>
            </a:r>
            <a:r>
              <a:rPr lang="en-GB" i="1" err="1">
                <a:solidFill>
                  <a:schemeClr val="tx1"/>
                </a:solidFill>
              </a:rPr>
              <a:t>voluptu</a:t>
            </a:r>
            <a:r>
              <a:rPr lang="en-GB" i="1">
                <a:solidFill>
                  <a:schemeClr val="tx1"/>
                </a:solidFill>
              </a:rPr>
              <a:t> </a:t>
            </a:r>
            <a:r>
              <a:rPr lang="en-GB" i="1" err="1">
                <a:solidFill>
                  <a:schemeClr val="tx1"/>
                </a:solidFill>
              </a:rPr>
              <a:t>rernature</a:t>
            </a:r>
            <a:r>
              <a:rPr lang="en-GB" i="1">
                <a:solidFill>
                  <a:schemeClr val="tx1"/>
                </a:solidFill>
              </a:rPr>
              <a:t> </a:t>
            </a:r>
            <a:r>
              <a:rPr lang="en-GB" i="1" err="1">
                <a:solidFill>
                  <a:schemeClr val="tx1"/>
                </a:solidFill>
              </a:rPr>
              <a:t>porehentius</a:t>
            </a:r>
            <a:r>
              <a:rPr lang="en-GB" i="1">
                <a:solidFill>
                  <a:schemeClr val="tx1"/>
                </a:solidFill>
              </a:rPr>
              <a:t> </a:t>
            </a:r>
            <a:r>
              <a:rPr lang="en-GB" i="1" err="1">
                <a:solidFill>
                  <a:schemeClr val="tx1"/>
                </a:solidFill>
              </a:rPr>
              <a:t>essus</a:t>
            </a:r>
            <a:r>
              <a:rPr lang="en-GB" i="1">
                <a:solidFill>
                  <a:schemeClr val="tx1"/>
                </a:solidFill>
              </a:rPr>
              <a:t>, </a:t>
            </a:r>
            <a:r>
              <a:rPr lang="en-GB" i="1" err="1">
                <a:solidFill>
                  <a:schemeClr val="tx1"/>
                </a:solidFill>
              </a:rPr>
              <a:t>nonsenda</a:t>
            </a:r>
            <a:r>
              <a:rPr lang="en-GB" i="1">
                <a:solidFill>
                  <a:schemeClr val="tx1"/>
                </a:solidFill>
              </a:rPr>
              <a:t> </a:t>
            </a:r>
            <a:r>
              <a:rPr lang="en-GB" i="1" err="1">
                <a:solidFill>
                  <a:schemeClr val="tx1"/>
                </a:solidFill>
              </a:rPr>
              <a:t>dolesec</a:t>
            </a:r>
            <a:r>
              <a:rPr lang="en-GB" i="1">
                <a:solidFill>
                  <a:schemeClr val="tx1"/>
                </a:solidFill>
              </a:rPr>
              <a:t> </a:t>
            </a:r>
            <a:r>
              <a:rPr lang="en-GB" i="1" err="1">
                <a:solidFill>
                  <a:schemeClr val="tx1"/>
                </a:solidFill>
              </a:rPr>
              <a:t>aborepudit</a:t>
            </a:r>
            <a:r>
              <a:rPr lang="en-GB" i="1">
                <a:solidFill>
                  <a:schemeClr val="tx1"/>
                </a:solidFill>
              </a:rPr>
              <a:t> </a:t>
            </a:r>
            <a:r>
              <a:rPr lang="en-GB" i="1" err="1">
                <a:solidFill>
                  <a:schemeClr val="tx1"/>
                </a:solidFill>
              </a:rPr>
              <a:t>eos</a:t>
            </a:r>
            <a:r>
              <a:rPr lang="en-GB" i="1">
                <a:solidFill>
                  <a:schemeClr val="tx1"/>
                </a:solidFill>
              </a:rPr>
              <a:t> </a:t>
            </a:r>
            <a:r>
              <a:rPr lang="en-GB" i="1" err="1">
                <a:solidFill>
                  <a:schemeClr val="tx1"/>
                </a:solidFill>
              </a:rPr>
              <a:t>quiatur</a:t>
            </a:r>
            <a:r>
              <a:rPr lang="en-GB" i="1">
                <a:solidFill>
                  <a:schemeClr val="tx1"/>
                </a:solidFill>
              </a:rPr>
              <a:t>.</a:t>
            </a:r>
            <a:endParaRPr lang="en-SE" i="1">
              <a:solidFill>
                <a:schemeClr val="tx1"/>
              </a:solidFill>
            </a:endParaRPr>
          </a:p>
        </p:txBody>
      </p:sp>
      <p:pic>
        <p:nvPicPr>
          <p:cNvPr id="4" name="Graphic 3">
            <a:extLst>
              <a:ext uri="{FF2B5EF4-FFF2-40B4-BE49-F238E27FC236}">
                <a16:creationId xmlns:a16="http://schemas.microsoft.com/office/drawing/2014/main" id="{9867BAE5-2E90-A04C-979C-9C8F0060F3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00587" y="756285"/>
            <a:ext cx="952500" cy="1651000"/>
          </a:xfrm>
          <a:prstGeom prst="rect">
            <a:avLst/>
          </a:prstGeom>
        </p:spPr>
      </p:pic>
      <p:pic>
        <p:nvPicPr>
          <p:cNvPr id="6" name="Graphic 5">
            <a:extLst>
              <a:ext uri="{FF2B5EF4-FFF2-40B4-BE49-F238E27FC236}">
                <a16:creationId xmlns:a16="http://schemas.microsoft.com/office/drawing/2014/main" id="{AB13F86F-18F9-644C-B91F-4532AEFFA1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45150" y="743585"/>
            <a:ext cx="901700" cy="1663700"/>
          </a:xfrm>
          <a:prstGeom prst="rect">
            <a:avLst/>
          </a:prstGeom>
        </p:spPr>
      </p:pic>
      <p:pic>
        <p:nvPicPr>
          <p:cNvPr id="10" name="Picture 9">
            <a:extLst>
              <a:ext uri="{FF2B5EF4-FFF2-40B4-BE49-F238E27FC236}">
                <a16:creationId xmlns:a16="http://schemas.microsoft.com/office/drawing/2014/main" id="{D1CB8323-E8EA-1448-8711-14B451603F57}"/>
              </a:ext>
            </a:extLst>
          </p:cNvPr>
          <p:cNvPicPr>
            <a:picLocks noChangeAspect="1"/>
          </p:cNvPicPr>
          <p:nvPr/>
        </p:nvPicPr>
        <p:blipFill>
          <a:blip r:embed="rId6"/>
          <a:stretch>
            <a:fillRect/>
          </a:stretch>
        </p:blipFill>
        <p:spPr>
          <a:xfrm>
            <a:off x="4735512" y="5221288"/>
            <a:ext cx="6832600" cy="1016000"/>
          </a:xfrm>
          <a:prstGeom prst="rect">
            <a:avLst/>
          </a:prstGeom>
        </p:spPr>
      </p:pic>
      <p:pic>
        <p:nvPicPr>
          <p:cNvPr id="12" name="Picture 11">
            <a:extLst>
              <a:ext uri="{FF2B5EF4-FFF2-40B4-BE49-F238E27FC236}">
                <a16:creationId xmlns:a16="http://schemas.microsoft.com/office/drawing/2014/main" id="{D7145935-D102-E14D-9E14-8790035B4DF9}"/>
              </a:ext>
            </a:extLst>
          </p:cNvPr>
          <p:cNvPicPr>
            <a:picLocks noChangeAspect="1"/>
          </p:cNvPicPr>
          <p:nvPr/>
        </p:nvPicPr>
        <p:blipFill>
          <a:blip r:embed="rId7"/>
          <a:stretch>
            <a:fillRect/>
          </a:stretch>
        </p:blipFill>
        <p:spPr>
          <a:xfrm>
            <a:off x="639128" y="1038225"/>
            <a:ext cx="1113838" cy="1520477"/>
          </a:xfrm>
          <a:prstGeom prst="rect">
            <a:avLst/>
          </a:prstGeom>
        </p:spPr>
      </p:pic>
      <p:pic>
        <p:nvPicPr>
          <p:cNvPr id="14" name="Picture 13">
            <a:extLst>
              <a:ext uri="{FF2B5EF4-FFF2-40B4-BE49-F238E27FC236}">
                <a16:creationId xmlns:a16="http://schemas.microsoft.com/office/drawing/2014/main" id="{B6586244-9363-6C4B-8E2D-12EF3A209BEF}"/>
              </a:ext>
            </a:extLst>
          </p:cNvPr>
          <p:cNvPicPr>
            <a:picLocks noChangeAspect="1"/>
          </p:cNvPicPr>
          <p:nvPr/>
        </p:nvPicPr>
        <p:blipFill>
          <a:blip r:embed="rId8"/>
          <a:stretch>
            <a:fillRect/>
          </a:stretch>
        </p:blipFill>
        <p:spPr>
          <a:xfrm>
            <a:off x="640557" y="2786062"/>
            <a:ext cx="3871912" cy="1520477"/>
          </a:xfrm>
          <a:prstGeom prst="rect">
            <a:avLst/>
          </a:prstGeom>
        </p:spPr>
      </p:pic>
      <p:pic>
        <p:nvPicPr>
          <p:cNvPr id="16" name="Picture 15">
            <a:extLst>
              <a:ext uri="{FF2B5EF4-FFF2-40B4-BE49-F238E27FC236}">
                <a16:creationId xmlns:a16="http://schemas.microsoft.com/office/drawing/2014/main" id="{784E5460-0819-CB42-B9AC-CEF912C5806A}"/>
              </a:ext>
            </a:extLst>
          </p:cNvPr>
          <p:cNvPicPr>
            <a:picLocks noChangeAspect="1"/>
          </p:cNvPicPr>
          <p:nvPr/>
        </p:nvPicPr>
        <p:blipFill>
          <a:blip r:embed="rId9"/>
          <a:stretch>
            <a:fillRect/>
          </a:stretch>
        </p:blipFill>
        <p:spPr>
          <a:xfrm>
            <a:off x="4735513" y="3971609"/>
            <a:ext cx="6832600" cy="1016000"/>
          </a:xfrm>
          <a:prstGeom prst="rect">
            <a:avLst/>
          </a:prstGeom>
        </p:spPr>
      </p:pic>
    </p:spTree>
    <p:extLst>
      <p:ext uri="{BB962C8B-B14F-4D97-AF65-F5344CB8AC3E}">
        <p14:creationId xmlns:p14="http://schemas.microsoft.com/office/powerpoint/2010/main" val="262466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AEFE83-0580-1C4C-AB55-0ED3E17FDCD8}"/>
              </a:ext>
            </a:extLst>
          </p:cNvPr>
          <p:cNvSpPr/>
          <p:nvPr/>
        </p:nvSpPr>
        <p:spPr>
          <a:xfrm>
            <a:off x="623888" y="620713"/>
            <a:ext cx="5472112" cy="56165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4" name="Picture 3">
            <a:extLst>
              <a:ext uri="{FF2B5EF4-FFF2-40B4-BE49-F238E27FC236}">
                <a16:creationId xmlns:a16="http://schemas.microsoft.com/office/drawing/2014/main" id="{4C760A89-FA66-7846-B10F-E3D1C8B9C60A}"/>
              </a:ext>
            </a:extLst>
          </p:cNvPr>
          <p:cNvPicPr>
            <a:picLocks noChangeAspect="1"/>
          </p:cNvPicPr>
          <p:nvPr/>
        </p:nvPicPr>
        <p:blipFill>
          <a:blip r:embed="rId2"/>
          <a:stretch>
            <a:fillRect/>
          </a:stretch>
        </p:blipFill>
        <p:spPr>
          <a:xfrm>
            <a:off x="1043940" y="1304925"/>
            <a:ext cx="3970020" cy="1559003"/>
          </a:xfrm>
          <a:prstGeom prst="rect">
            <a:avLst/>
          </a:prstGeom>
        </p:spPr>
      </p:pic>
      <p:pic>
        <p:nvPicPr>
          <p:cNvPr id="5" name="Picture 4">
            <a:extLst>
              <a:ext uri="{FF2B5EF4-FFF2-40B4-BE49-F238E27FC236}">
                <a16:creationId xmlns:a16="http://schemas.microsoft.com/office/drawing/2014/main" id="{99725F5D-C8DA-EA41-A409-D321A2C208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69482"/>
          <a:stretch/>
        </p:blipFill>
        <p:spPr>
          <a:xfrm>
            <a:off x="1165860" y="3548140"/>
            <a:ext cx="1211580" cy="1559003"/>
          </a:xfrm>
          <a:prstGeom prst="rect">
            <a:avLst/>
          </a:prstGeom>
        </p:spPr>
      </p:pic>
      <p:pic>
        <p:nvPicPr>
          <p:cNvPr id="7" name="Graphic 6">
            <a:extLst>
              <a:ext uri="{FF2B5EF4-FFF2-40B4-BE49-F238E27FC236}">
                <a16:creationId xmlns:a16="http://schemas.microsoft.com/office/drawing/2014/main" id="{32850354-8E27-524D-A31F-E81544A532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48212" y="834555"/>
            <a:ext cx="940735" cy="940735"/>
          </a:xfrm>
          <a:prstGeom prst="rect">
            <a:avLst/>
          </a:prstGeom>
        </p:spPr>
      </p:pic>
      <p:pic>
        <p:nvPicPr>
          <p:cNvPr id="9" name="Graphic 8">
            <a:extLst>
              <a:ext uri="{FF2B5EF4-FFF2-40B4-BE49-F238E27FC236}">
                <a16:creationId xmlns:a16="http://schemas.microsoft.com/office/drawing/2014/main" id="{9F7B463E-36D4-3043-9306-C52184CCFA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86332" y="834554"/>
            <a:ext cx="940735" cy="940735"/>
          </a:xfrm>
          <a:prstGeom prst="rect">
            <a:avLst/>
          </a:prstGeom>
        </p:spPr>
      </p:pic>
      <p:pic>
        <p:nvPicPr>
          <p:cNvPr id="11" name="Graphic 10">
            <a:extLst>
              <a:ext uri="{FF2B5EF4-FFF2-40B4-BE49-F238E27FC236}">
                <a16:creationId xmlns:a16="http://schemas.microsoft.com/office/drawing/2014/main" id="{9C7AA009-1706-CF48-A98B-2C7D04324C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50116" y="834557"/>
            <a:ext cx="940735" cy="940735"/>
          </a:xfrm>
          <a:prstGeom prst="rect">
            <a:avLst/>
          </a:prstGeom>
        </p:spPr>
      </p:pic>
      <p:pic>
        <p:nvPicPr>
          <p:cNvPr id="13" name="Graphic 12">
            <a:extLst>
              <a:ext uri="{FF2B5EF4-FFF2-40B4-BE49-F238E27FC236}">
                <a16:creationId xmlns:a16="http://schemas.microsoft.com/office/drawing/2014/main" id="{B056A5A1-F6E5-944E-B656-FE915D0FD9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93546" y="2362169"/>
            <a:ext cx="940735" cy="940735"/>
          </a:xfrm>
          <a:prstGeom prst="rect">
            <a:avLst/>
          </a:prstGeom>
        </p:spPr>
      </p:pic>
      <p:pic>
        <p:nvPicPr>
          <p:cNvPr id="15" name="Graphic 14">
            <a:extLst>
              <a:ext uri="{FF2B5EF4-FFF2-40B4-BE49-F238E27FC236}">
                <a16:creationId xmlns:a16="http://schemas.microsoft.com/office/drawing/2014/main" id="{B436DD3F-7D69-364D-9D8B-60B54B3A162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92321" y="2393560"/>
            <a:ext cx="940735" cy="940735"/>
          </a:xfrm>
          <a:prstGeom prst="rect">
            <a:avLst/>
          </a:prstGeom>
        </p:spPr>
      </p:pic>
      <p:pic>
        <p:nvPicPr>
          <p:cNvPr id="17" name="Graphic 16">
            <a:extLst>
              <a:ext uri="{FF2B5EF4-FFF2-40B4-BE49-F238E27FC236}">
                <a16:creationId xmlns:a16="http://schemas.microsoft.com/office/drawing/2014/main" id="{55A9CE0B-5EA3-9849-9951-C1B097526C0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350116" y="2373964"/>
            <a:ext cx="940735" cy="940735"/>
          </a:xfrm>
          <a:prstGeom prst="rect">
            <a:avLst/>
          </a:prstGeom>
        </p:spPr>
      </p:pic>
    </p:spTree>
    <p:extLst>
      <p:ext uri="{BB962C8B-B14F-4D97-AF65-F5344CB8AC3E}">
        <p14:creationId xmlns:p14="http://schemas.microsoft.com/office/powerpoint/2010/main" val="2203170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1EC9B66-1E23-3440-88F3-C886894E10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0244875" cy="6858000"/>
          </a:xfrm>
          <a:prstGeom prst="rect">
            <a:avLst/>
          </a:prstGeom>
        </p:spPr>
      </p:pic>
      <p:pic>
        <p:nvPicPr>
          <p:cNvPr id="3" name="Graphic 2">
            <a:extLst>
              <a:ext uri="{FF2B5EF4-FFF2-40B4-BE49-F238E27FC236}">
                <a16:creationId xmlns:a16="http://schemas.microsoft.com/office/drawing/2014/main" id="{BC9265AA-8A7B-B74D-9CBA-3BBF8E2118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30440" y="2783408"/>
            <a:ext cx="4893192" cy="4089832"/>
          </a:xfrm>
          <a:prstGeom prst="rect">
            <a:avLst/>
          </a:prstGeom>
        </p:spPr>
      </p:pic>
    </p:spTree>
    <p:extLst>
      <p:ext uri="{BB962C8B-B14F-4D97-AF65-F5344CB8AC3E}">
        <p14:creationId xmlns:p14="http://schemas.microsoft.com/office/powerpoint/2010/main" val="1186359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3A361-4A89-A94F-8A4F-980406254EFB}"/>
              </a:ext>
            </a:extLst>
          </p:cNvPr>
          <p:cNvSpPr>
            <a:spLocks noGrp="1"/>
          </p:cNvSpPr>
          <p:nvPr>
            <p:ph type="ctrTitle"/>
          </p:nvPr>
        </p:nvSpPr>
        <p:spPr/>
        <p:txBody>
          <a:bodyPr/>
          <a:lstStyle/>
          <a:p>
            <a:r>
              <a:rPr lang="en-SE"/>
              <a:t>Tomma mall-slajds</a:t>
            </a:r>
          </a:p>
        </p:txBody>
      </p:sp>
      <p:sp>
        <p:nvSpPr>
          <p:cNvPr id="3" name="Subtitle 2">
            <a:extLst>
              <a:ext uri="{FF2B5EF4-FFF2-40B4-BE49-F238E27FC236}">
                <a16:creationId xmlns:a16="http://schemas.microsoft.com/office/drawing/2014/main" id="{92588881-CF90-D048-B832-1A97864307AA}"/>
              </a:ext>
            </a:extLst>
          </p:cNvPr>
          <p:cNvSpPr>
            <a:spLocks noGrp="1"/>
          </p:cNvSpPr>
          <p:nvPr>
            <p:ph type="subTitle" idx="1"/>
          </p:nvPr>
        </p:nvSpPr>
        <p:spPr/>
        <p:txBody>
          <a:bodyPr/>
          <a:lstStyle/>
          <a:p>
            <a:endParaRPr lang="en-SE"/>
          </a:p>
        </p:txBody>
      </p:sp>
    </p:spTree>
    <p:extLst>
      <p:ext uri="{BB962C8B-B14F-4D97-AF65-F5344CB8AC3E}">
        <p14:creationId xmlns:p14="http://schemas.microsoft.com/office/powerpoint/2010/main" val="3284520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C5853-2ACB-C04B-8B2D-349C05E6BF5B}"/>
              </a:ext>
            </a:extLst>
          </p:cNvPr>
          <p:cNvSpPr>
            <a:spLocks noGrp="1"/>
          </p:cNvSpPr>
          <p:nvPr>
            <p:ph type="ctrTitle"/>
          </p:nvPr>
        </p:nvSpPr>
        <p:spPr/>
        <p:txBody>
          <a:bodyPr/>
          <a:lstStyle/>
          <a:p>
            <a:endParaRPr lang="en-SE"/>
          </a:p>
        </p:txBody>
      </p:sp>
      <p:sp>
        <p:nvSpPr>
          <p:cNvPr id="5" name="Subtitle 4">
            <a:extLst>
              <a:ext uri="{FF2B5EF4-FFF2-40B4-BE49-F238E27FC236}">
                <a16:creationId xmlns:a16="http://schemas.microsoft.com/office/drawing/2014/main" id="{585C4CA6-4F55-EE42-A87A-F7178E5E0734}"/>
              </a:ext>
            </a:extLst>
          </p:cNvPr>
          <p:cNvSpPr>
            <a:spLocks noGrp="1"/>
          </p:cNvSpPr>
          <p:nvPr>
            <p:ph type="subTitle" idx="1"/>
          </p:nvPr>
        </p:nvSpPr>
        <p:spPr/>
        <p:txBody>
          <a:bodyPr/>
          <a:lstStyle/>
          <a:p>
            <a:endParaRPr lang="en-SE"/>
          </a:p>
        </p:txBody>
      </p:sp>
    </p:spTree>
    <p:extLst>
      <p:ext uri="{BB962C8B-B14F-4D97-AF65-F5344CB8AC3E}">
        <p14:creationId xmlns:p14="http://schemas.microsoft.com/office/powerpoint/2010/main" val="765138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A54250D-083B-7249-826C-B56704C39209}"/>
              </a:ext>
            </a:extLst>
          </p:cNvPr>
          <p:cNvSpPr/>
          <p:nvPr/>
        </p:nvSpPr>
        <p:spPr>
          <a:xfrm>
            <a:off x="6096000" y="1"/>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766C1D-CEC1-9C47-8675-0ADAFEEF14F8}"/>
              </a:ext>
            </a:extLst>
          </p:cNvPr>
          <p:cNvSpPr>
            <a:spLocks noGrp="1"/>
          </p:cNvSpPr>
          <p:nvPr>
            <p:ph type="title"/>
          </p:nvPr>
        </p:nvSpPr>
        <p:spPr>
          <a:xfrm>
            <a:off x="623888" y="809848"/>
            <a:ext cx="3843337" cy="813097"/>
          </a:xfrm>
        </p:spPr>
        <p:txBody>
          <a:bodyPr/>
          <a:lstStyle/>
          <a:p>
            <a:r>
              <a:rPr lang="en-SE"/>
              <a:t>Klimatneutrala städer 2030 </a:t>
            </a:r>
          </a:p>
        </p:txBody>
      </p:sp>
      <p:sp>
        <p:nvSpPr>
          <p:cNvPr id="3" name="Content Placeholder 2">
            <a:extLst>
              <a:ext uri="{FF2B5EF4-FFF2-40B4-BE49-F238E27FC236}">
                <a16:creationId xmlns:a16="http://schemas.microsoft.com/office/drawing/2014/main" id="{2FF7EA2D-DF1E-7743-BAD9-1C9C2041626F}"/>
              </a:ext>
            </a:extLst>
          </p:cNvPr>
          <p:cNvSpPr>
            <a:spLocks noGrp="1"/>
          </p:cNvSpPr>
          <p:nvPr>
            <p:ph sz="half" idx="1"/>
          </p:nvPr>
        </p:nvSpPr>
        <p:spPr>
          <a:xfrm>
            <a:off x="636936" y="2029680"/>
            <a:ext cx="5106639" cy="2843877"/>
          </a:xfrm>
        </p:spPr>
        <p:txBody>
          <a:bodyPr/>
          <a:lstStyle/>
          <a:p>
            <a:r>
              <a:rPr lang="en-SE" sz="2000"/>
              <a:t>Satsningen innebär att vi tillsammans med städerna – kommunerna och deras partners – arbetar för att nå missionen om Klimatneutrala städer 2030</a:t>
            </a:r>
          </a:p>
          <a:p>
            <a:r>
              <a:rPr lang="en-SE" sz="2000"/>
              <a:t>Vi testar nya arbetssätt och lösningar och vi lär </a:t>
            </a:r>
            <a:br>
              <a:rPr lang="en-SE" sz="2000"/>
            </a:br>
            <a:r>
              <a:rPr lang="en-SE" sz="2000"/>
              <a:t>av varandra  </a:t>
            </a:r>
          </a:p>
          <a:p>
            <a:r>
              <a:rPr lang="en-SE" sz="2000"/>
              <a:t>Klimatkontrakt 2030 är ett verktyg för att skynda på klimatomställningen</a:t>
            </a:r>
          </a:p>
          <a:p>
            <a:r>
              <a:rPr lang="en-SE" sz="2000"/>
              <a:t>Satsningen växer – </a:t>
            </a:r>
            <a:r>
              <a:rPr lang="en-SE" sz="2000" b="1"/>
              <a:t>från nio till </a:t>
            </a:r>
            <a:r>
              <a:rPr lang="sv-SE" sz="2000" b="1" dirty="0"/>
              <a:t>23</a:t>
            </a:r>
            <a:r>
              <a:rPr lang="en-SE" sz="2000" b="1"/>
              <a:t> städer</a:t>
            </a:r>
          </a:p>
          <a:p>
            <a:endParaRPr lang="en-SE" sz="1800"/>
          </a:p>
        </p:txBody>
      </p:sp>
      <p:pic>
        <p:nvPicPr>
          <p:cNvPr id="9" name="Bildobjekt 8">
            <a:extLst>
              <a:ext uri="{FF2B5EF4-FFF2-40B4-BE49-F238E27FC236}">
                <a16:creationId xmlns:a16="http://schemas.microsoft.com/office/drawing/2014/main" id="{572D763D-9B34-784C-A784-5D2EA7DDEA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8051" t="5911" r="26776" b="9429"/>
          <a:stretch/>
        </p:blipFill>
        <p:spPr>
          <a:xfrm>
            <a:off x="6565900" y="888999"/>
            <a:ext cx="5156200" cy="5637089"/>
          </a:xfrm>
          <a:prstGeom prst="rect">
            <a:avLst/>
          </a:prstGeom>
        </p:spPr>
      </p:pic>
    </p:spTree>
    <p:extLst>
      <p:ext uri="{BB962C8B-B14F-4D97-AF65-F5344CB8AC3E}">
        <p14:creationId xmlns:p14="http://schemas.microsoft.com/office/powerpoint/2010/main" val="1848313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53B073A-5ED8-884A-BD52-883D0844BFD4}"/>
              </a:ext>
            </a:extLst>
          </p:cNvPr>
          <p:cNvSpPr>
            <a:spLocks noGrp="1"/>
          </p:cNvSpPr>
          <p:nvPr>
            <p:ph type="pic" sz="quarter" idx="4294967295"/>
          </p:nvPr>
        </p:nvSpPr>
        <p:spPr>
          <a:xfrm>
            <a:off x="17" y="0"/>
            <a:ext cx="12191983" cy="6857992"/>
          </a:xfrm>
        </p:spPr>
      </p:sp>
      <p:sp>
        <p:nvSpPr>
          <p:cNvPr id="4" name="Title 3">
            <a:extLst>
              <a:ext uri="{FF2B5EF4-FFF2-40B4-BE49-F238E27FC236}">
                <a16:creationId xmlns:a16="http://schemas.microsoft.com/office/drawing/2014/main" id="{F15F2853-3997-4146-A75A-45AC5B55F8BC}"/>
              </a:ext>
            </a:extLst>
          </p:cNvPr>
          <p:cNvSpPr>
            <a:spLocks noGrp="1"/>
          </p:cNvSpPr>
          <p:nvPr>
            <p:ph type="ctrTitle"/>
          </p:nvPr>
        </p:nvSpPr>
        <p:spPr/>
        <p:txBody>
          <a:bodyPr/>
          <a:lstStyle/>
          <a:p>
            <a:endParaRPr lang="en-SE"/>
          </a:p>
        </p:txBody>
      </p:sp>
      <p:sp>
        <p:nvSpPr>
          <p:cNvPr id="5" name="Subtitle 4">
            <a:extLst>
              <a:ext uri="{FF2B5EF4-FFF2-40B4-BE49-F238E27FC236}">
                <a16:creationId xmlns:a16="http://schemas.microsoft.com/office/drawing/2014/main" id="{969D73CA-1FF2-9645-ACB0-949DC2EF75E7}"/>
              </a:ext>
            </a:extLst>
          </p:cNvPr>
          <p:cNvSpPr>
            <a:spLocks noGrp="1"/>
          </p:cNvSpPr>
          <p:nvPr>
            <p:ph type="subTitle" idx="1"/>
          </p:nvPr>
        </p:nvSpPr>
        <p:spPr/>
        <p:txBody>
          <a:bodyPr/>
          <a:lstStyle/>
          <a:p>
            <a:endParaRPr lang="en-SE"/>
          </a:p>
        </p:txBody>
      </p:sp>
    </p:spTree>
    <p:extLst>
      <p:ext uri="{BB962C8B-B14F-4D97-AF65-F5344CB8AC3E}">
        <p14:creationId xmlns:p14="http://schemas.microsoft.com/office/powerpoint/2010/main" val="1361096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D7FEFF6-8686-7B47-BE82-908901E9497F}"/>
              </a:ext>
            </a:extLst>
          </p:cNvPr>
          <p:cNvSpPr>
            <a:spLocks noGrp="1"/>
          </p:cNvSpPr>
          <p:nvPr>
            <p:ph type="pic" sz="quarter" idx="15"/>
          </p:nvPr>
        </p:nvSpPr>
        <p:spPr/>
      </p:sp>
      <p:sp>
        <p:nvSpPr>
          <p:cNvPr id="5" name="Title 4">
            <a:extLst>
              <a:ext uri="{FF2B5EF4-FFF2-40B4-BE49-F238E27FC236}">
                <a16:creationId xmlns:a16="http://schemas.microsoft.com/office/drawing/2014/main" id="{915D245C-BF39-214A-AC57-38609E4D5743}"/>
              </a:ext>
            </a:extLst>
          </p:cNvPr>
          <p:cNvSpPr>
            <a:spLocks noGrp="1"/>
          </p:cNvSpPr>
          <p:nvPr>
            <p:ph type="ctrTitle"/>
          </p:nvPr>
        </p:nvSpPr>
        <p:spPr/>
        <p:txBody>
          <a:bodyPr/>
          <a:lstStyle/>
          <a:p>
            <a:endParaRPr lang="en-SE"/>
          </a:p>
        </p:txBody>
      </p:sp>
      <p:sp>
        <p:nvSpPr>
          <p:cNvPr id="6" name="Subtitle 5">
            <a:extLst>
              <a:ext uri="{FF2B5EF4-FFF2-40B4-BE49-F238E27FC236}">
                <a16:creationId xmlns:a16="http://schemas.microsoft.com/office/drawing/2014/main" id="{0167F380-B2FB-8048-AD9E-E21524F40A41}"/>
              </a:ext>
            </a:extLst>
          </p:cNvPr>
          <p:cNvSpPr>
            <a:spLocks noGrp="1"/>
          </p:cNvSpPr>
          <p:nvPr>
            <p:ph type="subTitle" idx="1"/>
          </p:nvPr>
        </p:nvSpPr>
        <p:spPr/>
        <p:txBody>
          <a:bodyPr/>
          <a:lstStyle/>
          <a:p>
            <a:endParaRPr lang="en-SE"/>
          </a:p>
        </p:txBody>
      </p:sp>
      <p:sp>
        <p:nvSpPr>
          <p:cNvPr id="7" name="Picture Placeholder 6">
            <a:extLst>
              <a:ext uri="{FF2B5EF4-FFF2-40B4-BE49-F238E27FC236}">
                <a16:creationId xmlns:a16="http://schemas.microsoft.com/office/drawing/2014/main" id="{7AF56FF5-DE25-B94F-A706-0D2D6A00C7E2}"/>
              </a:ext>
            </a:extLst>
          </p:cNvPr>
          <p:cNvSpPr>
            <a:spLocks noGrp="1"/>
          </p:cNvSpPr>
          <p:nvPr>
            <p:ph type="pic" sz="quarter" idx="11"/>
          </p:nvPr>
        </p:nvSpPr>
        <p:spPr/>
      </p:sp>
      <p:sp>
        <p:nvSpPr>
          <p:cNvPr id="8" name="Picture Placeholder 7">
            <a:extLst>
              <a:ext uri="{FF2B5EF4-FFF2-40B4-BE49-F238E27FC236}">
                <a16:creationId xmlns:a16="http://schemas.microsoft.com/office/drawing/2014/main" id="{119E9C46-C081-7646-B27A-E3DB628C598D}"/>
              </a:ext>
            </a:extLst>
          </p:cNvPr>
          <p:cNvSpPr>
            <a:spLocks noGrp="1"/>
          </p:cNvSpPr>
          <p:nvPr>
            <p:ph type="pic" sz="quarter" idx="12"/>
          </p:nvPr>
        </p:nvSpPr>
        <p:spPr/>
      </p:sp>
      <p:sp>
        <p:nvSpPr>
          <p:cNvPr id="9" name="Picture Placeholder 8">
            <a:extLst>
              <a:ext uri="{FF2B5EF4-FFF2-40B4-BE49-F238E27FC236}">
                <a16:creationId xmlns:a16="http://schemas.microsoft.com/office/drawing/2014/main" id="{0F8967DE-7D14-B648-8681-217266A9732E}"/>
              </a:ext>
            </a:extLst>
          </p:cNvPr>
          <p:cNvSpPr>
            <a:spLocks noGrp="1"/>
          </p:cNvSpPr>
          <p:nvPr>
            <p:ph type="pic" sz="quarter" idx="13"/>
          </p:nvPr>
        </p:nvSpPr>
        <p:spPr/>
      </p:sp>
      <p:sp>
        <p:nvSpPr>
          <p:cNvPr id="10" name="Picture Placeholder 9">
            <a:extLst>
              <a:ext uri="{FF2B5EF4-FFF2-40B4-BE49-F238E27FC236}">
                <a16:creationId xmlns:a16="http://schemas.microsoft.com/office/drawing/2014/main" id="{D6281C67-32E5-C841-8B36-A2DA694D657A}"/>
              </a:ext>
            </a:extLst>
          </p:cNvPr>
          <p:cNvSpPr>
            <a:spLocks noGrp="1"/>
          </p:cNvSpPr>
          <p:nvPr>
            <p:ph type="pic" sz="quarter" idx="14"/>
          </p:nvPr>
        </p:nvSpPr>
        <p:spPr/>
      </p:sp>
    </p:spTree>
    <p:extLst>
      <p:ext uri="{BB962C8B-B14F-4D97-AF65-F5344CB8AC3E}">
        <p14:creationId xmlns:p14="http://schemas.microsoft.com/office/powerpoint/2010/main" val="2222662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7607E35-F9B0-DC46-BCE5-E23325A95CFB}"/>
              </a:ext>
            </a:extLst>
          </p:cNvPr>
          <p:cNvSpPr>
            <a:spLocks noGrp="1"/>
          </p:cNvSpPr>
          <p:nvPr>
            <p:ph type="ctrTitle"/>
          </p:nvPr>
        </p:nvSpPr>
        <p:spPr/>
        <p:txBody>
          <a:bodyPr/>
          <a:lstStyle/>
          <a:p>
            <a:endParaRPr lang="en-SE"/>
          </a:p>
        </p:txBody>
      </p:sp>
      <p:sp>
        <p:nvSpPr>
          <p:cNvPr id="10" name="Subtitle 9">
            <a:extLst>
              <a:ext uri="{FF2B5EF4-FFF2-40B4-BE49-F238E27FC236}">
                <a16:creationId xmlns:a16="http://schemas.microsoft.com/office/drawing/2014/main" id="{E387C06D-DD31-7943-9419-A9DD986DD327}"/>
              </a:ext>
            </a:extLst>
          </p:cNvPr>
          <p:cNvSpPr>
            <a:spLocks noGrp="1"/>
          </p:cNvSpPr>
          <p:nvPr>
            <p:ph type="subTitle" idx="1"/>
          </p:nvPr>
        </p:nvSpPr>
        <p:spPr/>
        <p:txBody>
          <a:bodyPr/>
          <a:lstStyle/>
          <a:p>
            <a:endParaRPr lang="en-SE"/>
          </a:p>
        </p:txBody>
      </p:sp>
      <p:sp>
        <p:nvSpPr>
          <p:cNvPr id="11" name="Picture Placeholder 10">
            <a:extLst>
              <a:ext uri="{FF2B5EF4-FFF2-40B4-BE49-F238E27FC236}">
                <a16:creationId xmlns:a16="http://schemas.microsoft.com/office/drawing/2014/main" id="{A52A97AC-D1F7-BD4F-BFCA-3AE0575B14A0}"/>
              </a:ext>
            </a:extLst>
          </p:cNvPr>
          <p:cNvSpPr>
            <a:spLocks noGrp="1"/>
          </p:cNvSpPr>
          <p:nvPr>
            <p:ph type="pic" sz="quarter" idx="11"/>
          </p:nvPr>
        </p:nvSpPr>
        <p:spPr/>
      </p:sp>
      <p:sp>
        <p:nvSpPr>
          <p:cNvPr id="12" name="Picture Placeholder 11">
            <a:extLst>
              <a:ext uri="{FF2B5EF4-FFF2-40B4-BE49-F238E27FC236}">
                <a16:creationId xmlns:a16="http://schemas.microsoft.com/office/drawing/2014/main" id="{FEA32798-5DAB-1D4F-948C-03D3B5E363D4}"/>
              </a:ext>
            </a:extLst>
          </p:cNvPr>
          <p:cNvSpPr>
            <a:spLocks noGrp="1"/>
          </p:cNvSpPr>
          <p:nvPr>
            <p:ph type="pic" sz="quarter" idx="12"/>
          </p:nvPr>
        </p:nvSpPr>
        <p:spPr/>
      </p:sp>
      <p:sp>
        <p:nvSpPr>
          <p:cNvPr id="13" name="Picture Placeholder 12">
            <a:extLst>
              <a:ext uri="{FF2B5EF4-FFF2-40B4-BE49-F238E27FC236}">
                <a16:creationId xmlns:a16="http://schemas.microsoft.com/office/drawing/2014/main" id="{25B0DC62-023C-1A4D-96A0-D0D841DD6FB1}"/>
              </a:ext>
            </a:extLst>
          </p:cNvPr>
          <p:cNvSpPr>
            <a:spLocks noGrp="1"/>
          </p:cNvSpPr>
          <p:nvPr>
            <p:ph type="pic" sz="quarter" idx="13"/>
          </p:nvPr>
        </p:nvSpPr>
        <p:spPr/>
      </p:sp>
      <p:sp>
        <p:nvSpPr>
          <p:cNvPr id="14" name="Picture Placeholder 13">
            <a:extLst>
              <a:ext uri="{FF2B5EF4-FFF2-40B4-BE49-F238E27FC236}">
                <a16:creationId xmlns:a16="http://schemas.microsoft.com/office/drawing/2014/main" id="{B8358450-04D2-294E-A3B8-BDB92BDD44CB}"/>
              </a:ext>
            </a:extLst>
          </p:cNvPr>
          <p:cNvSpPr>
            <a:spLocks noGrp="1"/>
          </p:cNvSpPr>
          <p:nvPr>
            <p:ph type="pic" sz="quarter" idx="14"/>
          </p:nvPr>
        </p:nvSpPr>
        <p:spPr/>
      </p:sp>
    </p:spTree>
    <p:extLst>
      <p:ext uri="{BB962C8B-B14F-4D97-AF65-F5344CB8AC3E}">
        <p14:creationId xmlns:p14="http://schemas.microsoft.com/office/powerpoint/2010/main" val="1659753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062623B-182F-5640-B2FC-75BA0BA40ED4}"/>
              </a:ext>
            </a:extLst>
          </p:cNvPr>
          <p:cNvSpPr>
            <a:spLocks noGrp="1"/>
          </p:cNvSpPr>
          <p:nvPr>
            <p:ph type="ctrTitle"/>
          </p:nvPr>
        </p:nvSpPr>
        <p:spPr/>
        <p:txBody>
          <a:bodyPr/>
          <a:lstStyle/>
          <a:p>
            <a:endParaRPr lang="en-SE"/>
          </a:p>
        </p:txBody>
      </p:sp>
      <p:sp>
        <p:nvSpPr>
          <p:cNvPr id="9" name="Subtitle 8">
            <a:extLst>
              <a:ext uri="{FF2B5EF4-FFF2-40B4-BE49-F238E27FC236}">
                <a16:creationId xmlns:a16="http://schemas.microsoft.com/office/drawing/2014/main" id="{C0C957F9-7897-9D41-89FF-98C6BBB11739}"/>
              </a:ext>
            </a:extLst>
          </p:cNvPr>
          <p:cNvSpPr>
            <a:spLocks noGrp="1"/>
          </p:cNvSpPr>
          <p:nvPr>
            <p:ph type="subTitle" idx="1"/>
          </p:nvPr>
        </p:nvSpPr>
        <p:spPr/>
        <p:txBody>
          <a:bodyPr/>
          <a:lstStyle/>
          <a:p>
            <a:endParaRPr lang="en-SE"/>
          </a:p>
        </p:txBody>
      </p:sp>
      <p:sp>
        <p:nvSpPr>
          <p:cNvPr id="10" name="Picture Placeholder 9">
            <a:extLst>
              <a:ext uri="{FF2B5EF4-FFF2-40B4-BE49-F238E27FC236}">
                <a16:creationId xmlns:a16="http://schemas.microsoft.com/office/drawing/2014/main" id="{1F2269C2-9933-E54D-8F3E-4ADBE5892039}"/>
              </a:ext>
            </a:extLst>
          </p:cNvPr>
          <p:cNvSpPr>
            <a:spLocks noGrp="1"/>
          </p:cNvSpPr>
          <p:nvPr>
            <p:ph type="pic" sz="quarter" idx="11"/>
          </p:nvPr>
        </p:nvSpPr>
        <p:spPr/>
      </p:sp>
      <p:sp>
        <p:nvSpPr>
          <p:cNvPr id="11" name="Picture Placeholder 10">
            <a:extLst>
              <a:ext uri="{FF2B5EF4-FFF2-40B4-BE49-F238E27FC236}">
                <a16:creationId xmlns:a16="http://schemas.microsoft.com/office/drawing/2014/main" id="{306AC5C8-B513-0844-81FA-DC8F8055BED8}"/>
              </a:ext>
            </a:extLst>
          </p:cNvPr>
          <p:cNvSpPr>
            <a:spLocks noGrp="1"/>
          </p:cNvSpPr>
          <p:nvPr>
            <p:ph type="pic" sz="quarter" idx="12"/>
          </p:nvPr>
        </p:nvSpPr>
        <p:spPr/>
      </p:sp>
      <p:sp>
        <p:nvSpPr>
          <p:cNvPr id="12" name="Picture Placeholder 11">
            <a:extLst>
              <a:ext uri="{FF2B5EF4-FFF2-40B4-BE49-F238E27FC236}">
                <a16:creationId xmlns:a16="http://schemas.microsoft.com/office/drawing/2014/main" id="{0B4AA54C-5EE5-4441-AD7C-03C2BBEED147}"/>
              </a:ext>
            </a:extLst>
          </p:cNvPr>
          <p:cNvSpPr>
            <a:spLocks noGrp="1"/>
          </p:cNvSpPr>
          <p:nvPr>
            <p:ph type="pic" sz="quarter" idx="13"/>
          </p:nvPr>
        </p:nvSpPr>
        <p:spPr/>
      </p:sp>
      <p:sp>
        <p:nvSpPr>
          <p:cNvPr id="13" name="Picture Placeholder 12">
            <a:extLst>
              <a:ext uri="{FF2B5EF4-FFF2-40B4-BE49-F238E27FC236}">
                <a16:creationId xmlns:a16="http://schemas.microsoft.com/office/drawing/2014/main" id="{B2FD63BC-D42D-EB4D-8470-687AC42DDDD4}"/>
              </a:ext>
            </a:extLst>
          </p:cNvPr>
          <p:cNvSpPr>
            <a:spLocks noGrp="1"/>
          </p:cNvSpPr>
          <p:nvPr>
            <p:ph type="pic" sz="quarter" idx="14"/>
          </p:nvPr>
        </p:nvSpPr>
        <p:spPr/>
      </p:sp>
    </p:spTree>
    <p:extLst>
      <p:ext uri="{BB962C8B-B14F-4D97-AF65-F5344CB8AC3E}">
        <p14:creationId xmlns:p14="http://schemas.microsoft.com/office/powerpoint/2010/main" val="2193043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ECC0BB-1C0D-D74B-897C-9BDD77264CF3}"/>
              </a:ext>
            </a:extLst>
          </p:cNvPr>
          <p:cNvSpPr>
            <a:spLocks noGrp="1"/>
          </p:cNvSpPr>
          <p:nvPr>
            <p:ph type="ctrTitle"/>
          </p:nvPr>
        </p:nvSpPr>
        <p:spPr/>
        <p:txBody>
          <a:bodyPr/>
          <a:lstStyle/>
          <a:p>
            <a:endParaRPr lang="en-SE"/>
          </a:p>
        </p:txBody>
      </p:sp>
      <p:sp>
        <p:nvSpPr>
          <p:cNvPr id="9" name="Subtitle 8">
            <a:extLst>
              <a:ext uri="{FF2B5EF4-FFF2-40B4-BE49-F238E27FC236}">
                <a16:creationId xmlns:a16="http://schemas.microsoft.com/office/drawing/2014/main" id="{308210D8-9642-5742-9C8D-81EABAB8EBA3}"/>
              </a:ext>
            </a:extLst>
          </p:cNvPr>
          <p:cNvSpPr>
            <a:spLocks noGrp="1"/>
          </p:cNvSpPr>
          <p:nvPr>
            <p:ph type="subTitle" idx="1"/>
          </p:nvPr>
        </p:nvSpPr>
        <p:spPr/>
        <p:txBody>
          <a:bodyPr/>
          <a:lstStyle/>
          <a:p>
            <a:endParaRPr lang="en-SE"/>
          </a:p>
        </p:txBody>
      </p:sp>
      <p:sp>
        <p:nvSpPr>
          <p:cNvPr id="10" name="Picture Placeholder 9">
            <a:extLst>
              <a:ext uri="{FF2B5EF4-FFF2-40B4-BE49-F238E27FC236}">
                <a16:creationId xmlns:a16="http://schemas.microsoft.com/office/drawing/2014/main" id="{3A5958C8-AFAC-BA41-BA3C-BCEAFB7948B3}"/>
              </a:ext>
            </a:extLst>
          </p:cNvPr>
          <p:cNvSpPr>
            <a:spLocks noGrp="1"/>
          </p:cNvSpPr>
          <p:nvPr>
            <p:ph type="pic" sz="quarter" idx="11"/>
          </p:nvPr>
        </p:nvSpPr>
        <p:spPr/>
      </p:sp>
      <p:sp>
        <p:nvSpPr>
          <p:cNvPr id="11" name="Picture Placeholder 10">
            <a:extLst>
              <a:ext uri="{FF2B5EF4-FFF2-40B4-BE49-F238E27FC236}">
                <a16:creationId xmlns:a16="http://schemas.microsoft.com/office/drawing/2014/main" id="{B55DEB0A-B2D1-4A4F-87C5-55B3331D4E2E}"/>
              </a:ext>
            </a:extLst>
          </p:cNvPr>
          <p:cNvSpPr>
            <a:spLocks noGrp="1"/>
          </p:cNvSpPr>
          <p:nvPr>
            <p:ph type="pic" sz="quarter" idx="12"/>
          </p:nvPr>
        </p:nvSpPr>
        <p:spPr/>
      </p:sp>
      <p:sp>
        <p:nvSpPr>
          <p:cNvPr id="12" name="Picture Placeholder 11">
            <a:extLst>
              <a:ext uri="{FF2B5EF4-FFF2-40B4-BE49-F238E27FC236}">
                <a16:creationId xmlns:a16="http://schemas.microsoft.com/office/drawing/2014/main" id="{AB5E27A8-B3C5-BA4D-B57A-81F893A17543}"/>
              </a:ext>
            </a:extLst>
          </p:cNvPr>
          <p:cNvSpPr>
            <a:spLocks noGrp="1"/>
          </p:cNvSpPr>
          <p:nvPr>
            <p:ph type="pic" sz="quarter" idx="13"/>
          </p:nvPr>
        </p:nvSpPr>
        <p:spPr/>
      </p:sp>
      <p:sp>
        <p:nvSpPr>
          <p:cNvPr id="13" name="Picture Placeholder 12">
            <a:extLst>
              <a:ext uri="{FF2B5EF4-FFF2-40B4-BE49-F238E27FC236}">
                <a16:creationId xmlns:a16="http://schemas.microsoft.com/office/drawing/2014/main" id="{26ADD2EE-B12C-FB47-AB81-5325A0CFA7C3}"/>
              </a:ext>
            </a:extLst>
          </p:cNvPr>
          <p:cNvSpPr>
            <a:spLocks noGrp="1"/>
          </p:cNvSpPr>
          <p:nvPr>
            <p:ph type="pic" sz="quarter" idx="14"/>
          </p:nvPr>
        </p:nvSpPr>
        <p:spPr/>
      </p:sp>
    </p:spTree>
    <p:extLst>
      <p:ext uri="{BB962C8B-B14F-4D97-AF65-F5344CB8AC3E}">
        <p14:creationId xmlns:p14="http://schemas.microsoft.com/office/powerpoint/2010/main" val="2483171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400C247-F361-C045-847B-10DABEB02A50}"/>
              </a:ext>
            </a:extLst>
          </p:cNvPr>
          <p:cNvSpPr>
            <a:spLocks noGrp="1"/>
          </p:cNvSpPr>
          <p:nvPr>
            <p:ph type="ctrTitle"/>
          </p:nvPr>
        </p:nvSpPr>
        <p:spPr/>
        <p:txBody>
          <a:bodyPr/>
          <a:lstStyle/>
          <a:p>
            <a:endParaRPr lang="en-SE"/>
          </a:p>
        </p:txBody>
      </p:sp>
      <p:sp>
        <p:nvSpPr>
          <p:cNvPr id="9" name="Subtitle 8">
            <a:extLst>
              <a:ext uri="{FF2B5EF4-FFF2-40B4-BE49-F238E27FC236}">
                <a16:creationId xmlns:a16="http://schemas.microsoft.com/office/drawing/2014/main" id="{59A8726A-DD03-BA41-B667-F930248B6EAD}"/>
              </a:ext>
            </a:extLst>
          </p:cNvPr>
          <p:cNvSpPr>
            <a:spLocks noGrp="1"/>
          </p:cNvSpPr>
          <p:nvPr>
            <p:ph type="subTitle" idx="1"/>
          </p:nvPr>
        </p:nvSpPr>
        <p:spPr/>
        <p:txBody>
          <a:bodyPr/>
          <a:lstStyle/>
          <a:p>
            <a:endParaRPr lang="en-SE"/>
          </a:p>
        </p:txBody>
      </p:sp>
      <p:sp>
        <p:nvSpPr>
          <p:cNvPr id="10" name="Picture Placeholder 9">
            <a:extLst>
              <a:ext uri="{FF2B5EF4-FFF2-40B4-BE49-F238E27FC236}">
                <a16:creationId xmlns:a16="http://schemas.microsoft.com/office/drawing/2014/main" id="{006BA705-C7BB-0548-9E6D-1683826D6FB2}"/>
              </a:ext>
            </a:extLst>
          </p:cNvPr>
          <p:cNvSpPr>
            <a:spLocks noGrp="1"/>
          </p:cNvSpPr>
          <p:nvPr>
            <p:ph type="pic" sz="quarter" idx="11"/>
          </p:nvPr>
        </p:nvSpPr>
        <p:spPr/>
      </p:sp>
      <p:sp>
        <p:nvSpPr>
          <p:cNvPr id="11" name="Picture Placeholder 10">
            <a:extLst>
              <a:ext uri="{FF2B5EF4-FFF2-40B4-BE49-F238E27FC236}">
                <a16:creationId xmlns:a16="http://schemas.microsoft.com/office/drawing/2014/main" id="{D935FC25-30A5-E84F-A288-60ADFD92F8A1}"/>
              </a:ext>
            </a:extLst>
          </p:cNvPr>
          <p:cNvSpPr>
            <a:spLocks noGrp="1"/>
          </p:cNvSpPr>
          <p:nvPr>
            <p:ph type="pic" sz="quarter" idx="12"/>
          </p:nvPr>
        </p:nvSpPr>
        <p:spPr/>
      </p:sp>
      <p:sp>
        <p:nvSpPr>
          <p:cNvPr id="12" name="Picture Placeholder 11">
            <a:extLst>
              <a:ext uri="{FF2B5EF4-FFF2-40B4-BE49-F238E27FC236}">
                <a16:creationId xmlns:a16="http://schemas.microsoft.com/office/drawing/2014/main" id="{FE6A47A1-B019-9344-AE72-8C03F4368D77}"/>
              </a:ext>
            </a:extLst>
          </p:cNvPr>
          <p:cNvSpPr>
            <a:spLocks noGrp="1"/>
          </p:cNvSpPr>
          <p:nvPr>
            <p:ph type="pic" sz="quarter" idx="13"/>
          </p:nvPr>
        </p:nvSpPr>
        <p:spPr/>
      </p:sp>
      <p:sp>
        <p:nvSpPr>
          <p:cNvPr id="13" name="Picture Placeholder 12">
            <a:extLst>
              <a:ext uri="{FF2B5EF4-FFF2-40B4-BE49-F238E27FC236}">
                <a16:creationId xmlns:a16="http://schemas.microsoft.com/office/drawing/2014/main" id="{EEB92791-3F55-6946-9BA5-C94C884EFFB8}"/>
              </a:ext>
            </a:extLst>
          </p:cNvPr>
          <p:cNvSpPr>
            <a:spLocks noGrp="1"/>
          </p:cNvSpPr>
          <p:nvPr>
            <p:ph type="pic" sz="quarter" idx="14"/>
          </p:nvPr>
        </p:nvSpPr>
        <p:spPr/>
      </p:sp>
    </p:spTree>
    <p:extLst>
      <p:ext uri="{BB962C8B-B14F-4D97-AF65-F5344CB8AC3E}">
        <p14:creationId xmlns:p14="http://schemas.microsoft.com/office/powerpoint/2010/main" val="4125337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BD0F91-A342-F54B-9E72-A8C709C981E2}"/>
              </a:ext>
            </a:extLst>
          </p:cNvPr>
          <p:cNvSpPr>
            <a:spLocks noGrp="1"/>
          </p:cNvSpPr>
          <p:nvPr>
            <p:ph type="title"/>
          </p:nvPr>
        </p:nvSpPr>
        <p:spPr/>
        <p:txBody>
          <a:bodyPr/>
          <a:lstStyle/>
          <a:p>
            <a:endParaRPr lang="en-SE"/>
          </a:p>
        </p:txBody>
      </p:sp>
      <p:sp>
        <p:nvSpPr>
          <p:cNvPr id="5" name="Text Placeholder 4">
            <a:extLst>
              <a:ext uri="{FF2B5EF4-FFF2-40B4-BE49-F238E27FC236}">
                <a16:creationId xmlns:a16="http://schemas.microsoft.com/office/drawing/2014/main" id="{BE5A2124-900B-8440-AD15-FAE7FF2FF6D4}"/>
              </a:ext>
            </a:extLst>
          </p:cNvPr>
          <p:cNvSpPr>
            <a:spLocks noGrp="1"/>
          </p:cNvSpPr>
          <p:nvPr>
            <p:ph type="body" idx="1"/>
          </p:nvPr>
        </p:nvSpPr>
        <p:spPr/>
        <p:txBody>
          <a:bodyPr/>
          <a:lstStyle/>
          <a:p>
            <a:endParaRPr lang="en-SE"/>
          </a:p>
        </p:txBody>
      </p:sp>
      <p:sp>
        <p:nvSpPr>
          <p:cNvPr id="6" name="Text Placeholder 5">
            <a:extLst>
              <a:ext uri="{FF2B5EF4-FFF2-40B4-BE49-F238E27FC236}">
                <a16:creationId xmlns:a16="http://schemas.microsoft.com/office/drawing/2014/main" id="{7D3350DF-33B0-DA47-9C89-0855FD99681C}"/>
              </a:ext>
            </a:extLst>
          </p:cNvPr>
          <p:cNvSpPr>
            <a:spLocks noGrp="1"/>
          </p:cNvSpPr>
          <p:nvPr>
            <p:ph type="body" sz="quarter" idx="13"/>
          </p:nvPr>
        </p:nvSpPr>
        <p:spPr/>
        <p:txBody>
          <a:bodyPr/>
          <a:lstStyle/>
          <a:p>
            <a:endParaRPr lang="en-SE"/>
          </a:p>
        </p:txBody>
      </p:sp>
      <p:sp>
        <p:nvSpPr>
          <p:cNvPr id="7" name="Text Placeholder 6">
            <a:extLst>
              <a:ext uri="{FF2B5EF4-FFF2-40B4-BE49-F238E27FC236}">
                <a16:creationId xmlns:a16="http://schemas.microsoft.com/office/drawing/2014/main" id="{27C42DB7-909F-E147-8C0E-5C8D4473A592}"/>
              </a:ext>
            </a:extLst>
          </p:cNvPr>
          <p:cNvSpPr>
            <a:spLocks noGrp="1"/>
          </p:cNvSpPr>
          <p:nvPr>
            <p:ph type="body" sz="quarter" idx="14"/>
          </p:nvPr>
        </p:nvSpPr>
        <p:spPr/>
        <p:txBody>
          <a:bodyPr/>
          <a:lstStyle/>
          <a:p>
            <a:endParaRPr lang="en-SE"/>
          </a:p>
        </p:txBody>
      </p:sp>
    </p:spTree>
    <p:extLst>
      <p:ext uri="{BB962C8B-B14F-4D97-AF65-F5344CB8AC3E}">
        <p14:creationId xmlns:p14="http://schemas.microsoft.com/office/powerpoint/2010/main" val="3320177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1CBBECD-584E-2A47-9F3B-FAF8C8500126}"/>
              </a:ext>
            </a:extLst>
          </p:cNvPr>
          <p:cNvSpPr>
            <a:spLocks noGrp="1"/>
          </p:cNvSpPr>
          <p:nvPr>
            <p:ph type="pic" sz="quarter" idx="18"/>
          </p:nvPr>
        </p:nvSpPr>
        <p:spPr/>
      </p:sp>
      <p:sp>
        <p:nvSpPr>
          <p:cNvPr id="6" name="Title 5">
            <a:extLst>
              <a:ext uri="{FF2B5EF4-FFF2-40B4-BE49-F238E27FC236}">
                <a16:creationId xmlns:a16="http://schemas.microsoft.com/office/drawing/2014/main" id="{7F987A2F-57EA-5249-ACDC-92893EA1DD02}"/>
              </a:ext>
            </a:extLst>
          </p:cNvPr>
          <p:cNvSpPr>
            <a:spLocks noGrp="1"/>
          </p:cNvSpPr>
          <p:nvPr>
            <p:ph type="title"/>
          </p:nvPr>
        </p:nvSpPr>
        <p:spPr/>
        <p:txBody>
          <a:bodyPr/>
          <a:lstStyle/>
          <a:p>
            <a:endParaRPr lang="en-SE"/>
          </a:p>
        </p:txBody>
      </p:sp>
      <p:sp>
        <p:nvSpPr>
          <p:cNvPr id="7" name="Text Placeholder 6">
            <a:extLst>
              <a:ext uri="{FF2B5EF4-FFF2-40B4-BE49-F238E27FC236}">
                <a16:creationId xmlns:a16="http://schemas.microsoft.com/office/drawing/2014/main" id="{E0D0D6B9-FE28-064C-AA71-70FF51934D73}"/>
              </a:ext>
            </a:extLst>
          </p:cNvPr>
          <p:cNvSpPr>
            <a:spLocks noGrp="1"/>
          </p:cNvSpPr>
          <p:nvPr>
            <p:ph type="body" idx="1"/>
          </p:nvPr>
        </p:nvSpPr>
        <p:spPr/>
        <p:txBody>
          <a:bodyPr/>
          <a:lstStyle/>
          <a:p>
            <a:endParaRPr lang="en-SE"/>
          </a:p>
        </p:txBody>
      </p:sp>
      <p:sp>
        <p:nvSpPr>
          <p:cNvPr id="8" name="Text Placeholder 7">
            <a:extLst>
              <a:ext uri="{FF2B5EF4-FFF2-40B4-BE49-F238E27FC236}">
                <a16:creationId xmlns:a16="http://schemas.microsoft.com/office/drawing/2014/main" id="{7E619CC4-8243-984C-BA18-E27EBD59D0B6}"/>
              </a:ext>
            </a:extLst>
          </p:cNvPr>
          <p:cNvSpPr>
            <a:spLocks noGrp="1"/>
          </p:cNvSpPr>
          <p:nvPr>
            <p:ph type="body" sz="quarter" idx="14"/>
          </p:nvPr>
        </p:nvSpPr>
        <p:spPr/>
        <p:txBody>
          <a:bodyPr/>
          <a:lstStyle/>
          <a:p>
            <a:endParaRPr lang="en-SE"/>
          </a:p>
        </p:txBody>
      </p:sp>
    </p:spTree>
    <p:extLst>
      <p:ext uri="{BB962C8B-B14F-4D97-AF65-F5344CB8AC3E}">
        <p14:creationId xmlns:p14="http://schemas.microsoft.com/office/powerpoint/2010/main" val="6384829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108EE61-87C2-4346-9B13-C438203D9380}"/>
              </a:ext>
            </a:extLst>
          </p:cNvPr>
          <p:cNvSpPr>
            <a:spLocks noGrp="1"/>
          </p:cNvSpPr>
          <p:nvPr>
            <p:ph type="title"/>
          </p:nvPr>
        </p:nvSpPr>
        <p:spPr/>
        <p:txBody>
          <a:bodyPr/>
          <a:lstStyle/>
          <a:p>
            <a:endParaRPr lang="en-SE"/>
          </a:p>
        </p:txBody>
      </p:sp>
      <p:sp>
        <p:nvSpPr>
          <p:cNvPr id="9" name="Content Placeholder 8">
            <a:extLst>
              <a:ext uri="{FF2B5EF4-FFF2-40B4-BE49-F238E27FC236}">
                <a16:creationId xmlns:a16="http://schemas.microsoft.com/office/drawing/2014/main" id="{2E756FCC-E5EA-D644-AEA4-2114481CC983}"/>
              </a:ext>
            </a:extLst>
          </p:cNvPr>
          <p:cNvSpPr>
            <a:spLocks noGrp="1"/>
          </p:cNvSpPr>
          <p:nvPr>
            <p:ph idx="1"/>
          </p:nvPr>
        </p:nvSpPr>
        <p:spPr/>
        <p:txBody>
          <a:bodyPr/>
          <a:lstStyle/>
          <a:p>
            <a:endParaRPr lang="en-SE"/>
          </a:p>
        </p:txBody>
      </p:sp>
    </p:spTree>
    <p:extLst>
      <p:ext uri="{BB962C8B-B14F-4D97-AF65-F5344CB8AC3E}">
        <p14:creationId xmlns:p14="http://schemas.microsoft.com/office/powerpoint/2010/main" val="11013077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939FC0-9C04-DD4E-9E58-84CBAA3CA725}"/>
              </a:ext>
            </a:extLst>
          </p:cNvPr>
          <p:cNvSpPr>
            <a:spLocks noGrp="1"/>
          </p:cNvSpPr>
          <p:nvPr>
            <p:ph type="title"/>
          </p:nvPr>
        </p:nvSpPr>
        <p:spPr/>
        <p:txBody>
          <a:bodyPr/>
          <a:lstStyle/>
          <a:p>
            <a:endParaRPr lang="en-SE"/>
          </a:p>
        </p:txBody>
      </p:sp>
      <p:sp>
        <p:nvSpPr>
          <p:cNvPr id="5" name="Content Placeholder 4">
            <a:extLst>
              <a:ext uri="{FF2B5EF4-FFF2-40B4-BE49-F238E27FC236}">
                <a16:creationId xmlns:a16="http://schemas.microsoft.com/office/drawing/2014/main" id="{43A6985D-F5FB-C14D-9516-F0CD397BCA07}"/>
              </a:ext>
            </a:extLst>
          </p:cNvPr>
          <p:cNvSpPr>
            <a:spLocks noGrp="1"/>
          </p:cNvSpPr>
          <p:nvPr>
            <p:ph idx="1"/>
          </p:nvPr>
        </p:nvSpPr>
        <p:spPr/>
        <p:txBody>
          <a:bodyPr/>
          <a:lstStyle/>
          <a:p>
            <a:endParaRPr lang="en-SE"/>
          </a:p>
        </p:txBody>
      </p:sp>
    </p:spTree>
    <p:extLst>
      <p:ext uri="{BB962C8B-B14F-4D97-AF65-F5344CB8AC3E}">
        <p14:creationId xmlns:p14="http://schemas.microsoft.com/office/powerpoint/2010/main" val="3210213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ktangel med rundade hörn 32">
            <a:extLst>
              <a:ext uri="{FF2B5EF4-FFF2-40B4-BE49-F238E27FC236}">
                <a16:creationId xmlns:a16="http://schemas.microsoft.com/office/drawing/2014/main" id="{38D51F4F-12B1-C448-8A1D-DEEE4146ABA2}"/>
              </a:ext>
            </a:extLst>
          </p:cNvPr>
          <p:cNvSpPr/>
          <p:nvPr/>
        </p:nvSpPr>
        <p:spPr>
          <a:xfrm>
            <a:off x="598488" y="4376735"/>
            <a:ext cx="10944225" cy="170974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ktangel 54">
            <a:extLst>
              <a:ext uri="{FF2B5EF4-FFF2-40B4-BE49-F238E27FC236}">
                <a16:creationId xmlns:a16="http://schemas.microsoft.com/office/drawing/2014/main" id="{B4A19D91-F203-7849-B29A-0DC2568DCA28}"/>
              </a:ext>
            </a:extLst>
          </p:cNvPr>
          <p:cNvSpPr/>
          <p:nvPr/>
        </p:nvSpPr>
        <p:spPr>
          <a:xfrm>
            <a:off x="3575720" y="5176838"/>
            <a:ext cx="2336800" cy="596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ktangel 55">
            <a:extLst>
              <a:ext uri="{FF2B5EF4-FFF2-40B4-BE49-F238E27FC236}">
                <a16:creationId xmlns:a16="http://schemas.microsoft.com/office/drawing/2014/main" id="{6C119804-9B3A-234D-87D0-99DCA98C5E50}"/>
              </a:ext>
            </a:extLst>
          </p:cNvPr>
          <p:cNvSpPr/>
          <p:nvPr/>
        </p:nvSpPr>
        <p:spPr>
          <a:xfrm>
            <a:off x="6312024" y="5176838"/>
            <a:ext cx="2336800" cy="596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ktangel 56">
            <a:extLst>
              <a:ext uri="{FF2B5EF4-FFF2-40B4-BE49-F238E27FC236}">
                <a16:creationId xmlns:a16="http://schemas.microsoft.com/office/drawing/2014/main" id="{46CAD2F4-C98E-7248-BD7B-671A53C4C218}"/>
              </a:ext>
            </a:extLst>
          </p:cNvPr>
          <p:cNvSpPr/>
          <p:nvPr/>
        </p:nvSpPr>
        <p:spPr>
          <a:xfrm>
            <a:off x="8904312" y="5176838"/>
            <a:ext cx="2336800" cy="596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ktangel 51">
            <a:extLst>
              <a:ext uri="{FF2B5EF4-FFF2-40B4-BE49-F238E27FC236}">
                <a16:creationId xmlns:a16="http://schemas.microsoft.com/office/drawing/2014/main" id="{BE34B1FF-E49A-974F-8BAE-5865E9E14A96}"/>
              </a:ext>
            </a:extLst>
          </p:cNvPr>
          <p:cNvSpPr/>
          <p:nvPr/>
        </p:nvSpPr>
        <p:spPr>
          <a:xfrm>
            <a:off x="965200" y="5176838"/>
            <a:ext cx="2336800" cy="596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ktangel med rundade hörn 30">
            <a:extLst>
              <a:ext uri="{FF2B5EF4-FFF2-40B4-BE49-F238E27FC236}">
                <a16:creationId xmlns:a16="http://schemas.microsoft.com/office/drawing/2014/main" id="{DD3300FD-D2DC-734A-8D95-1EAFCDFDE1D6}"/>
              </a:ext>
            </a:extLst>
          </p:cNvPr>
          <p:cNvSpPr/>
          <p:nvPr/>
        </p:nvSpPr>
        <p:spPr>
          <a:xfrm>
            <a:off x="623888" y="645139"/>
            <a:ext cx="10944225" cy="1417637"/>
          </a:xfrm>
          <a:prstGeom prst="roundRect">
            <a:avLst/>
          </a:prstGeom>
          <a:solidFill>
            <a:srgbClr val="99D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2">
            <a:extLst>
              <a:ext uri="{FF2B5EF4-FFF2-40B4-BE49-F238E27FC236}">
                <a16:creationId xmlns:a16="http://schemas.microsoft.com/office/drawing/2014/main" id="{32EFA477-0351-324E-999C-774A9F06B9A3}"/>
              </a:ext>
            </a:extLst>
          </p:cNvPr>
          <p:cNvSpPr>
            <a:spLocks noGrp="1"/>
          </p:cNvSpPr>
          <p:nvPr>
            <p:ph idx="1"/>
          </p:nvPr>
        </p:nvSpPr>
        <p:spPr>
          <a:xfrm>
            <a:off x="623889" y="1108415"/>
            <a:ext cx="8532812" cy="4195415"/>
          </a:xfrm>
        </p:spPr>
        <p:txBody>
          <a:bodyPr/>
          <a:lstStyle/>
          <a:p>
            <a:endParaRPr lang="en-US"/>
          </a:p>
          <a:p>
            <a:endParaRPr lang="en-US"/>
          </a:p>
        </p:txBody>
      </p:sp>
      <p:sp>
        <p:nvSpPr>
          <p:cNvPr id="12" name="TextBox 11">
            <a:extLst>
              <a:ext uri="{FF2B5EF4-FFF2-40B4-BE49-F238E27FC236}">
                <a16:creationId xmlns:a16="http://schemas.microsoft.com/office/drawing/2014/main" id="{7ADE7303-3B78-CD49-BB90-5326D208400A}"/>
              </a:ext>
            </a:extLst>
          </p:cNvPr>
          <p:cNvSpPr txBox="1"/>
          <p:nvPr/>
        </p:nvSpPr>
        <p:spPr>
          <a:xfrm>
            <a:off x="2417723" y="709861"/>
            <a:ext cx="7393013" cy="1138773"/>
          </a:xfrm>
          <a:prstGeom prst="rect">
            <a:avLst/>
          </a:prstGeom>
          <a:noFill/>
        </p:spPr>
        <p:txBody>
          <a:bodyPr wrap="square" rtlCol="0">
            <a:spAutoFit/>
          </a:bodyPr>
          <a:lstStyle/>
          <a:p>
            <a:pPr algn="ctr"/>
            <a:r>
              <a:rPr lang="en-SE" sz="3200" b="1">
                <a:solidFill>
                  <a:schemeClr val="accent2"/>
                </a:solidFill>
                <a:latin typeface="+mj-lt"/>
              </a:rPr>
              <a:t>Städers åtaganden</a:t>
            </a:r>
          </a:p>
          <a:p>
            <a:pPr algn="ctr"/>
            <a:r>
              <a:rPr lang="en-SE">
                <a:solidFill>
                  <a:schemeClr val="accent2"/>
                </a:solidFill>
              </a:rPr>
              <a:t>Mål, strategier, handlingsplaner, governance, involvering </a:t>
            </a:r>
            <a:br>
              <a:rPr lang="en-SE">
                <a:solidFill>
                  <a:schemeClr val="accent2"/>
                </a:solidFill>
              </a:rPr>
            </a:br>
            <a:r>
              <a:rPr lang="en-SE">
                <a:solidFill>
                  <a:schemeClr val="accent2"/>
                </a:solidFill>
              </a:rPr>
              <a:t>av aktörer inkl. </a:t>
            </a:r>
            <a:r>
              <a:rPr lang="en-GB" dirty="0">
                <a:solidFill>
                  <a:schemeClr val="accent2"/>
                </a:solidFill>
              </a:rPr>
              <a:t>m</a:t>
            </a:r>
            <a:r>
              <a:rPr lang="en-SE">
                <a:solidFill>
                  <a:schemeClr val="accent2"/>
                </a:solidFill>
              </a:rPr>
              <a:t>edborgare, klimatinvesteringsplan</a:t>
            </a:r>
          </a:p>
        </p:txBody>
      </p:sp>
      <p:sp>
        <p:nvSpPr>
          <p:cNvPr id="13" name="TextBox 12">
            <a:extLst>
              <a:ext uri="{FF2B5EF4-FFF2-40B4-BE49-F238E27FC236}">
                <a16:creationId xmlns:a16="http://schemas.microsoft.com/office/drawing/2014/main" id="{D19D6C5B-3D38-9E41-9690-C68CB06E4359}"/>
              </a:ext>
            </a:extLst>
          </p:cNvPr>
          <p:cNvSpPr txBox="1"/>
          <p:nvPr/>
        </p:nvSpPr>
        <p:spPr>
          <a:xfrm>
            <a:off x="2417723" y="4526781"/>
            <a:ext cx="7393013" cy="584775"/>
          </a:xfrm>
          <a:prstGeom prst="rect">
            <a:avLst/>
          </a:prstGeom>
          <a:noFill/>
        </p:spPr>
        <p:txBody>
          <a:bodyPr wrap="square" rtlCol="0">
            <a:spAutoFit/>
          </a:bodyPr>
          <a:lstStyle/>
          <a:p>
            <a:pPr algn="ctr"/>
            <a:r>
              <a:rPr lang="en-SE" sz="3200" b="1">
                <a:solidFill>
                  <a:schemeClr val="accent2"/>
                </a:solidFill>
              </a:rPr>
              <a:t>Nationella åtaganden</a:t>
            </a:r>
          </a:p>
        </p:txBody>
      </p:sp>
      <p:sp>
        <p:nvSpPr>
          <p:cNvPr id="18" name="TextBox 17">
            <a:extLst>
              <a:ext uri="{FF2B5EF4-FFF2-40B4-BE49-F238E27FC236}">
                <a16:creationId xmlns:a16="http://schemas.microsoft.com/office/drawing/2014/main" id="{82E14022-2B1D-C84D-9CE3-BE66FB1060A4}"/>
              </a:ext>
            </a:extLst>
          </p:cNvPr>
          <p:cNvSpPr txBox="1"/>
          <p:nvPr/>
        </p:nvSpPr>
        <p:spPr>
          <a:xfrm>
            <a:off x="952500" y="5306011"/>
            <a:ext cx="2324099" cy="338554"/>
          </a:xfrm>
          <a:prstGeom prst="rect">
            <a:avLst/>
          </a:prstGeom>
          <a:noFill/>
        </p:spPr>
        <p:txBody>
          <a:bodyPr wrap="square" rtlCol="0">
            <a:spAutoFit/>
          </a:bodyPr>
          <a:lstStyle/>
          <a:p>
            <a:pPr algn="ctr"/>
            <a:r>
              <a:rPr lang="en-SE" sz="1600">
                <a:solidFill>
                  <a:schemeClr val="bg1"/>
                </a:solidFill>
              </a:rPr>
              <a:t>Bättre regler</a:t>
            </a:r>
          </a:p>
        </p:txBody>
      </p:sp>
      <p:sp>
        <p:nvSpPr>
          <p:cNvPr id="19" name="TextBox 18">
            <a:extLst>
              <a:ext uri="{FF2B5EF4-FFF2-40B4-BE49-F238E27FC236}">
                <a16:creationId xmlns:a16="http://schemas.microsoft.com/office/drawing/2014/main" id="{C351E2CD-E080-664E-972D-9F33C358A8B6}"/>
              </a:ext>
            </a:extLst>
          </p:cNvPr>
          <p:cNvSpPr txBox="1"/>
          <p:nvPr/>
        </p:nvSpPr>
        <p:spPr>
          <a:xfrm>
            <a:off x="3632200" y="5306011"/>
            <a:ext cx="2286000" cy="338554"/>
          </a:xfrm>
          <a:prstGeom prst="rect">
            <a:avLst/>
          </a:prstGeom>
          <a:noFill/>
        </p:spPr>
        <p:txBody>
          <a:bodyPr wrap="square" rtlCol="0">
            <a:spAutoFit/>
          </a:bodyPr>
          <a:lstStyle/>
          <a:p>
            <a:pPr algn="ctr"/>
            <a:r>
              <a:rPr lang="en-SE" sz="1600">
                <a:solidFill>
                  <a:schemeClr val="bg1"/>
                </a:solidFill>
              </a:rPr>
              <a:t>Innovation</a:t>
            </a:r>
          </a:p>
        </p:txBody>
      </p:sp>
      <p:sp>
        <p:nvSpPr>
          <p:cNvPr id="20" name="TextBox 19">
            <a:extLst>
              <a:ext uri="{FF2B5EF4-FFF2-40B4-BE49-F238E27FC236}">
                <a16:creationId xmlns:a16="http://schemas.microsoft.com/office/drawing/2014/main" id="{7A6B5E59-6E19-F449-92D2-725BC8B9BA39}"/>
              </a:ext>
            </a:extLst>
          </p:cNvPr>
          <p:cNvSpPr txBox="1"/>
          <p:nvPr/>
        </p:nvSpPr>
        <p:spPr>
          <a:xfrm>
            <a:off x="6299200" y="5182900"/>
            <a:ext cx="2362200" cy="584775"/>
          </a:xfrm>
          <a:prstGeom prst="rect">
            <a:avLst/>
          </a:prstGeom>
          <a:noFill/>
        </p:spPr>
        <p:txBody>
          <a:bodyPr wrap="square" rtlCol="0">
            <a:spAutoFit/>
          </a:bodyPr>
          <a:lstStyle/>
          <a:p>
            <a:pPr algn="ctr"/>
            <a:r>
              <a:rPr lang="en-SE" sz="1600">
                <a:solidFill>
                  <a:schemeClr val="bg1"/>
                </a:solidFill>
              </a:rPr>
              <a:t>Samordnad </a:t>
            </a:r>
            <a:br>
              <a:rPr lang="sv-SE" sz="1600">
                <a:solidFill>
                  <a:schemeClr val="bg1"/>
                </a:solidFill>
              </a:rPr>
            </a:br>
            <a:r>
              <a:rPr lang="en-SE" sz="1600">
                <a:solidFill>
                  <a:schemeClr val="bg1"/>
                </a:solidFill>
              </a:rPr>
              <a:t>finansiering</a:t>
            </a:r>
          </a:p>
        </p:txBody>
      </p:sp>
      <p:sp>
        <p:nvSpPr>
          <p:cNvPr id="21" name="TextBox 20">
            <a:extLst>
              <a:ext uri="{FF2B5EF4-FFF2-40B4-BE49-F238E27FC236}">
                <a16:creationId xmlns:a16="http://schemas.microsoft.com/office/drawing/2014/main" id="{A7B04A72-8B5C-3345-9F2D-B0E4FE635E68}"/>
              </a:ext>
            </a:extLst>
          </p:cNvPr>
          <p:cNvSpPr txBox="1"/>
          <p:nvPr/>
        </p:nvSpPr>
        <p:spPr>
          <a:xfrm>
            <a:off x="8890000" y="5182900"/>
            <a:ext cx="2336800" cy="584775"/>
          </a:xfrm>
          <a:prstGeom prst="rect">
            <a:avLst/>
          </a:prstGeom>
          <a:noFill/>
        </p:spPr>
        <p:txBody>
          <a:bodyPr wrap="square" rtlCol="0">
            <a:spAutoFit/>
          </a:bodyPr>
          <a:lstStyle/>
          <a:p>
            <a:pPr algn="ctr"/>
            <a:r>
              <a:rPr lang="en-SE" sz="1600">
                <a:solidFill>
                  <a:schemeClr val="bg1"/>
                </a:solidFill>
              </a:rPr>
              <a:t>Uppbackning </a:t>
            </a:r>
            <a:br>
              <a:rPr lang="en-SE" sz="1600">
                <a:solidFill>
                  <a:schemeClr val="bg1"/>
                </a:solidFill>
              </a:rPr>
            </a:br>
            <a:r>
              <a:rPr lang="en-SE" sz="1600">
                <a:solidFill>
                  <a:schemeClr val="bg1"/>
                </a:solidFill>
              </a:rPr>
              <a:t>Horizon Europe</a:t>
            </a:r>
          </a:p>
        </p:txBody>
      </p:sp>
      <p:sp>
        <p:nvSpPr>
          <p:cNvPr id="30" name="Triangle 29">
            <a:extLst>
              <a:ext uri="{FF2B5EF4-FFF2-40B4-BE49-F238E27FC236}">
                <a16:creationId xmlns:a16="http://schemas.microsoft.com/office/drawing/2014/main" id="{393994B9-743D-CE40-B2A2-324C298CE49D}"/>
              </a:ext>
            </a:extLst>
          </p:cNvPr>
          <p:cNvSpPr/>
          <p:nvPr/>
        </p:nvSpPr>
        <p:spPr>
          <a:xfrm>
            <a:off x="5766303" y="4032788"/>
            <a:ext cx="604800" cy="356909"/>
          </a:xfrm>
          <a:prstGeom prst="triangle">
            <a:avLst/>
          </a:prstGeom>
          <a:solidFill>
            <a:srgbClr val="7F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5D471E83-37D4-8B40-815D-594061EDBA98}"/>
              </a:ext>
            </a:extLst>
          </p:cNvPr>
          <p:cNvSpPr/>
          <p:nvPr/>
        </p:nvSpPr>
        <p:spPr>
          <a:xfrm flipV="1">
            <a:off x="5766303" y="2015863"/>
            <a:ext cx="604800" cy="356909"/>
          </a:xfrm>
          <a:prstGeom prst="triangle">
            <a:avLst/>
          </a:prstGeom>
          <a:solidFill>
            <a:srgbClr val="99D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ruta 58">
            <a:extLst>
              <a:ext uri="{FF2B5EF4-FFF2-40B4-BE49-F238E27FC236}">
                <a16:creationId xmlns:a16="http://schemas.microsoft.com/office/drawing/2014/main" id="{7356FCEC-9D10-8543-9A9D-82BA2FA4CFAF}"/>
              </a:ext>
            </a:extLst>
          </p:cNvPr>
          <p:cNvSpPr txBox="1"/>
          <p:nvPr/>
        </p:nvSpPr>
        <p:spPr>
          <a:xfrm>
            <a:off x="7124700" y="7340600"/>
            <a:ext cx="184731" cy="369332"/>
          </a:xfrm>
          <a:prstGeom prst="rect">
            <a:avLst/>
          </a:prstGeom>
          <a:noFill/>
        </p:spPr>
        <p:txBody>
          <a:bodyPr wrap="none" rtlCol="0">
            <a:spAutoFit/>
          </a:bodyPr>
          <a:lstStyle/>
          <a:p>
            <a:endParaRPr lang="en-US"/>
          </a:p>
        </p:txBody>
      </p:sp>
      <p:sp>
        <p:nvSpPr>
          <p:cNvPr id="62" name="textruta 61">
            <a:extLst>
              <a:ext uri="{FF2B5EF4-FFF2-40B4-BE49-F238E27FC236}">
                <a16:creationId xmlns:a16="http://schemas.microsoft.com/office/drawing/2014/main" id="{D16DB674-4968-974D-AF86-129817908F56}"/>
              </a:ext>
            </a:extLst>
          </p:cNvPr>
          <p:cNvSpPr txBox="1"/>
          <p:nvPr/>
        </p:nvSpPr>
        <p:spPr>
          <a:xfrm>
            <a:off x="3797300" y="-774700"/>
            <a:ext cx="184731" cy="369332"/>
          </a:xfrm>
          <a:prstGeom prst="rect">
            <a:avLst/>
          </a:prstGeom>
          <a:noFill/>
        </p:spPr>
        <p:txBody>
          <a:bodyPr wrap="none" rtlCol="0">
            <a:spAutoFit/>
          </a:bodyPr>
          <a:lstStyle/>
          <a:p>
            <a:endParaRPr lang="en-US"/>
          </a:p>
        </p:txBody>
      </p:sp>
      <p:pic>
        <p:nvPicPr>
          <p:cNvPr id="3" name="Bildobjekt 2">
            <a:extLst>
              <a:ext uri="{FF2B5EF4-FFF2-40B4-BE49-F238E27FC236}">
                <a16:creationId xmlns:a16="http://schemas.microsoft.com/office/drawing/2014/main" id="{D620FF89-475E-894C-9DB2-7CD9529BC5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6401" y="2639105"/>
            <a:ext cx="8359197" cy="1199363"/>
          </a:xfrm>
          <a:prstGeom prst="rect">
            <a:avLst/>
          </a:prstGeom>
        </p:spPr>
      </p:pic>
    </p:spTree>
    <p:extLst>
      <p:ext uri="{BB962C8B-B14F-4D97-AF65-F5344CB8AC3E}">
        <p14:creationId xmlns:p14="http://schemas.microsoft.com/office/powerpoint/2010/main" val="2274068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8D4622-77C2-D24B-9D09-B887155A3BE5}"/>
              </a:ext>
            </a:extLst>
          </p:cNvPr>
          <p:cNvSpPr>
            <a:spLocks noGrp="1"/>
          </p:cNvSpPr>
          <p:nvPr>
            <p:ph type="title"/>
          </p:nvPr>
        </p:nvSpPr>
        <p:spPr/>
        <p:txBody>
          <a:bodyPr/>
          <a:lstStyle/>
          <a:p>
            <a:endParaRPr lang="en-SE"/>
          </a:p>
        </p:txBody>
      </p:sp>
      <p:sp>
        <p:nvSpPr>
          <p:cNvPr id="7" name="Content Placeholder 6">
            <a:extLst>
              <a:ext uri="{FF2B5EF4-FFF2-40B4-BE49-F238E27FC236}">
                <a16:creationId xmlns:a16="http://schemas.microsoft.com/office/drawing/2014/main" id="{6FFF9075-CDC8-3A48-86C6-3FAAF6E90C47}"/>
              </a:ext>
            </a:extLst>
          </p:cNvPr>
          <p:cNvSpPr>
            <a:spLocks noGrp="1"/>
          </p:cNvSpPr>
          <p:nvPr>
            <p:ph sz="half" idx="1"/>
          </p:nvPr>
        </p:nvSpPr>
        <p:spPr/>
        <p:txBody>
          <a:bodyPr/>
          <a:lstStyle/>
          <a:p>
            <a:endParaRPr lang="en-SE"/>
          </a:p>
        </p:txBody>
      </p:sp>
      <p:sp>
        <p:nvSpPr>
          <p:cNvPr id="8" name="Content Placeholder 7">
            <a:extLst>
              <a:ext uri="{FF2B5EF4-FFF2-40B4-BE49-F238E27FC236}">
                <a16:creationId xmlns:a16="http://schemas.microsoft.com/office/drawing/2014/main" id="{8B2E44E8-019B-A24D-ADB9-A9C4E81B273C}"/>
              </a:ext>
            </a:extLst>
          </p:cNvPr>
          <p:cNvSpPr>
            <a:spLocks noGrp="1"/>
          </p:cNvSpPr>
          <p:nvPr>
            <p:ph sz="half" idx="2"/>
          </p:nvPr>
        </p:nvSpPr>
        <p:spPr/>
        <p:txBody>
          <a:bodyPr/>
          <a:lstStyle/>
          <a:p>
            <a:endParaRPr lang="en-SE"/>
          </a:p>
        </p:txBody>
      </p:sp>
    </p:spTree>
    <p:extLst>
      <p:ext uri="{BB962C8B-B14F-4D97-AF65-F5344CB8AC3E}">
        <p14:creationId xmlns:p14="http://schemas.microsoft.com/office/powerpoint/2010/main" val="339888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E6958A-1C8E-8545-9AC8-865AC2669300}"/>
              </a:ext>
            </a:extLst>
          </p:cNvPr>
          <p:cNvSpPr>
            <a:spLocks noGrp="1"/>
          </p:cNvSpPr>
          <p:nvPr>
            <p:ph type="title"/>
          </p:nvPr>
        </p:nvSpPr>
        <p:spPr/>
        <p:txBody>
          <a:bodyPr/>
          <a:lstStyle/>
          <a:p>
            <a:endParaRPr lang="en-SE"/>
          </a:p>
        </p:txBody>
      </p:sp>
      <p:sp>
        <p:nvSpPr>
          <p:cNvPr id="6" name="Content Placeholder 5">
            <a:extLst>
              <a:ext uri="{FF2B5EF4-FFF2-40B4-BE49-F238E27FC236}">
                <a16:creationId xmlns:a16="http://schemas.microsoft.com/office/drawing/2014/main" id="{ED27B9EE-5318-AB43-B3F6-96FA09B69A3D}"/>
              </a:ext>
            </a:extLst>
          </p:cNvPr>
          <p:cNvSpPr>
            <a:spLocks noGrp="1"/>
          </p:cNvSpPr>
          <p:nvPr>
            <p:ph sz="half" idx="1"/>
          </p:nvPr>
        </p:nvSpPr>
        <p:spPr/>
        <p:txBody>
          <a:bodyPr/>
          <a:lstStyle/>
          <a:p>
            <a:endParaRPr lang="en-SE"/>
          </a:p>
        </p:txBody>
      </p:sp>
      <p:sp>
        <p:nvSpPr>
          <p:cNvPr id="7" name="Picture Placeholder 6">
            <a:extLst>
              <a:ext uri="{FF2B5EF4-FFF2-40B4-BE49-F238E27FC236}">
                <a16:creationId xmlns:a16="http://schemas.microsoft.com/office/drawing/2014/main" id="{6BACCDDF-C5C0-3B48-8F47-85A9F801302D}"/>
              </a:ext>
            </a:extLst>
          </p:cNvPr>
          <p:cNvSpPr>
            <a:spLocks noGrp="1"/>
          </p:cNvSpPr>
          <p:nvPr>
            <p:ph type="pic" sz="quarter" idx="13"/>
          </p:nvPr>
        </p:nvSpPr>
        <p:spPr/>
      </p:sp>
    </p:spTree>
    <p:extLst>
      <p:ext uri="{BB962C8B-B14F-4D97-AF65-F5344CB8AC3E}">
        <p14:creationId xmlns:p14="http://schemas.microsoft.com/office/powerpoint/2010/main" val="14532620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D5A4F8-701D-BF4E-9923-493997B8FAE1}"/>
              </a:ext>
            </a:extLst>
          </p:cNvPr>
          <p:cNvSpPr>
            <a:spLocks noGrp="1"/>
          </p:cNvSpPr>
          <p:nvPr>
            <p:ph type="title"/>
          </p:nvPr>
        </p:nvSpPr>
        <p:spPr/>
        <p:txBody>
          <a:bodyPr/>
          <a:lstStyle/>
          <a:p>
            <a:endParaRPr lang="en-SE"/>
          </a:p>
        </p:txBody>
      </p:sp>
      <p:sp>
        <p:nvSpPr>
          <p:cNvPr id="6" name="Content Placeholder 5">
            <a:extLst>
              <a:ext uri="{FF2B5EF4-FFF2-40B4-BE49-F238E27FC236}">
                <a16:creationId xmlns:a16="http://schemas.microsoft.com/office/drawing/2014/main" id="{C000DB71-0476-EB4C-AD33-DA89599652EC}"/>
              </a:ext>
            </a:extLst>
          </p:cNvPr>
          <p:cNvSpPr>
            <a:spLocks noGrp="1"/>
          </p:cNvSpPr>
          <p:nvPr>
            <p:ph sz="half" idx="1"/>
          </p:nvPr>
        </p:nvSpPr>
        <p:spPr/>
        <p:txBody>
          <a:bodyPr/>
          <a:lstStyle/>
          <a:p>
            <a:endParaRPr lang="en-SE"/>
          </a:p>
        </p:txBody>
      </p:sp>
      <p:sp>
        <p:nvSpPr>
          <p:cNvPr id="7" name="Text Placeholder 6">
            <a:extLst>
              <a:ext uri="{FF2B5EF4-FFF2-40B4-BE49-F238E27FC236}">
                <a16:creationId xmlns:a16="http://schemas.microsoft.com/office/drawing/2014/main" id="{BC419EEB-A734-C744-9CAA-13587A134AB9}"/>
              </a:ext>
            </a:extLst>
          </p:cNvPr>
          <p:cNvSpPr>
            <a:spLocks noGrp="1"/>
          </p:cNvSpPr>
          <p:nvPr>
            <p:ph type="body" sz="quarter" idx="13"/>
          </p:nvPr>
        </p:nvSpPr>
        <p:spPr/>
        <p:txBody>
          <a:bodyPr/>
          <a:lstStyle/>
          <a:p>
            <a:endParaRPr lang="en-SE"/>
          </a:p>
        </p:txBody>
      </p:sp>
    </p:spTree>
    <p:extLst>
      <p:ext uri="{BB962C8B-B14F-4D97-AF65-F5344CB8AC3E}">
        <p14:creationId xmlns:p14="http://schemas.microsoft.com/office/powerpoint/2010/main" val="14723403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563CBF-0ECD-8247-AB08-740139AF9616}"/>
              </a:ext>
            </a:extLst>
          </p:cNvPr>
          <p:cNvSpPr>
            <a:spLocks noGrp="1"/>
          </p:cNvSpPr>
          <p:nvPr>
            <p:ph type="title"/>
          </p:nvPr>
        </p:nvSpPr>
        <p:spPr/>
        <p:txBody>
          <a:bodyPr/>
          <a:lstStyle/>
          <a:p>
            <a:endParaRPr lang="en-SE"/>
          </a:p>
        </p:txBody>
      </p:sp>
      <p:sp>
        <p:nvSpPr>
          <p:cNvPr id="6" name="Content Placeholder 5">
            <a:extLst>
              <a:ext uri="{FF2B5EF4-FFF2-40B4-BE49-F238E27FC236}">
                <a16:creationId xmlns:a16="http://schemas.microsoft.com/office/drawing/2014/main" id="{1B5368CD-6256-A743-B104-D902C2359E65}"/>
              </a:ext>
            </a:extLst>
          </p:cNvPr>
          <p:cNvSpPr>
            <a:spLocks noGrp="1"/>
          </p:cNvSpPr>
          <p:nvPr>
            <p:ph sz="half" idx="1"/>
          </p:nvPr>
        </p:nvSpPr>
        <p:spPr/>
        <p:txBody>
          <a:bodyPr/>
          <a:lstStyle/>
          <a:p>
            <a:endParaRPr lang="en-SE"/>
          </a:p>
        </p:txBody>
      </p:sp>
      <p:sp>
        <p:nvSpPr>
          <p:cNvPr id="7" name="Picture Placeholder 6">
            <a:extLst>
              <a:ext uri="{FF2B5EF4-FFF2-40B4-BE49-F238E27FC236}">
                <a16:creationId xmlns:a16="http://schemas.microsoft.com/office/drawing/2014/main" id="{0386D0BF-90CD-994C-92AF-0B7BE682A0CC}"/>
              </a:ext>
            </a:extLst>
          </p:cNvPr>
          <p:cNvSpPr>
            <a:spLocks noGrp="1"/>
          </p:cNvSpPr>
          <p:nvPr>
            <p:ph type="pic" sz="quarter" idx="15"/>
          </p:nvPr>
        </p:nvSpPr>
        <p:spPr/>
      </p:sp>
      <p:sp>
        <p:nvSpPr>
          <p:cNvPr id="8" name="Text Placeholder 7">
            <a:extLst>
              <a:ext uri="{FF2B5EF4-FFF2-40B4-BE49-F238E27FC236}">
                <a16:creationId xmlns:a16="http://schemas.microsoft.com/office/drawing/2014/main" id="{758CECCF-12B6-2F47-BDE2-5B81A7B6D8D3}"/>
              </a:ext>
            </a:extLst>
          </p:cNvPr>
          <p:cNvSpPr>
            <a:spLocks noGrp="1"/>
          </p:cNvSpPr>
          <p:nvPr>
            <p:ph type="body" sz="quarter" idx="16"/>
          </p:nvPr>
        </p:nvSpPr>
        <p:spPr/>
        <p:txBody>
          <a:bodyPr/>
          <a:lstStyle/>
          <a:p>
            <a:endParaRPr lang="en-SE"/>
          </a:p>
        </p:txBody>
      </p:sp>
    </p:spTree>
    <p:extLst>
      <p:ext uri="{BB962C8B-B14F-4D97-AF65-F5344CB8AC3E}">
        <p14:creationId xmlns:p14="http://schemas.microsoft.com/office/powerpoint/2010/main" val="645348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ACCD53-1330-6440-AA41-19E431CE40EA}"/>
              </a:ext>
            </a:extLst>
          </p:cNvPr>
          <p:cNvSpPr>
            <a:spLocks noGrp="1"/>
          </p:cNvSpPr>
          <p:nvPr>
            <p:ph type="title"/>
          </p:nvPr>
        </p:nvSpPr>
        <p:spPr/>
        <p:txBody>
          <a:bodyPr/>
          <a:lstStyle/>
          <a:p>
            <a:endParaRPr lang="en-SE"/>
          </a:p>
        </p:txBody>
      </p:sp>
      <p:sp>
        <p:nvSpPr>
          <p:cNvPr id="7" name="Text Placeholder 6">
            <a:extLst>
              <a:ext uri="{FF2B5EF4-FFF2-40B4-BE49-F238E27FC236}">
                <a16:creationId xmlns:a16="http://schemas.microsoft.com/office/drawing/2014/main" id="{8F5292C3-0DA5-304D-902D-E5858FD49A6C}"/>
              </a:ext>
            </a:extLst>
          </p:cNvPr>
          <p:cNvSpPr>
            <a:spLocks noGrp="1"/>
          </p:cNvSpPr>
          <p:nvPr>
            <p:ph type="body" idx="1"/>
          </p:nvPr>
        </p:nvSpPr>
        <p:spPr/>
        <p:txBody>
          <a:bodyPr/>
          <a:lstStyle/>
          <a:p>
            <a:endParaRPr lang="en-SE"/>
          </a:p>
        </p:txBody>
      </p:sp>
      <p:sp>
        <p:nvSpPr>
          <p:cNvPr id="8" name="Content Placeholder 7">
            <a:extLst>
              <a:ext uri="{FF2B5EF4-FFF2-40B4-BE49-F238E27FC236}">
                <a16:creationId xmlns:a16="http://schemas.microsoft.com/office/drawing/2014/main" id="{6CC882EF-B958-C044-838E-7E046692C331}"/>
              </a:ext>
            </a:extLst>
          </p:cNvPr>
          <p:cNvSpPr>
            <a:spLocks noGrp="1"/>
          </p:cNvSpPr>
          <p:nvPr>
            <p:ph sz="half" idx="2"/>
          </p:nvPr>
        </p:nvSpPr>
        <p:spPr/>
        <p:txBody>
          <a:bodyPr/>
          <a:lstStyle/>
          <a:p>
            <a:endParaRPr lang="en-SE"/>
          </a:p>
        </p:txBody>
      </p:sp>
      <p:sp>
        <p:nvSpPr>
          <p:cNvPr id="9" name="Text Placeholder 8">
            <a:extLst>
              <a:ext uri="{FF2B5EF4-FFF2-40B4-BE49-F238E27FC236}">
                <a16:creationId xmlns:a16="http://schemas.microsoft.com/office/drawing/2014/main" id="{056F1726-A955-B44B-A364-326A8EE646A0}"/>
              </a:ext>
            </a:extLst>
          </p:cNvPr>
          <p:cNvSpPr>
            <a:spLocks noGrp="1"/>
          </p:cNvSpPr>
          <p:nvPr>
            <p:ph type="body" sz="quarter" idx="3"/>
          </p:nvPr>
        </p:nvSpPr>
        <p:spPr/>
        <p:txBody>
          <a:bodyPr/>
          <a:lstStyle/>
          <a:p>
            <a:endParaRPr lang="en-SE"/>
          </a:p>
        </p:txBody>
      </p:sp>
      <p:sp>
        <p:nvSpPr>
          <p:cNvPr id="10" name="Content Placeholder 9">
            <a:extLst>
              <a:ext uri="{FF2B5EF4-FFF2-40B4-BE49-F238E27FC236}">
                <a16:creationId xmlns:a16="http://schemas.microsoft.com/office/drawing/2014/main" id="{7FF6ACD2-1849-2546-9023-35C853606860}"/>
              </a:ext>
            </a:extLst>
          </p:cNvPr>
          <p:cNvSpPr>
            <a:spLocks noGrp="1"/>
          </p:cNvSpPr>
          <p:nvPr>
            <p:ph sz="quarter" idx="4"/>
          </p:nvPr>
        </p:nvSpPr>
        <p:spPr/>
        <p:txBody>
          <a:bodyPr/>
          <a:lstStyle/>
          <a:p>
            <a:endParaRPr lang="en-SE"/>
          </a:p>
        </p:txBody>
      </p:sp>
    </p:spTree>
    <p:extLst>
      <p:ext uri="{BB962C8B-B14F-4D97-AF65-F5344CB8AC3E}">
        <p14:creationId xmlns:p14="http://schemas.microsoft.com/office/powerpoint/2010/main" val="42555486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B3C8DE-CBFB-964B-8D87-CAFC814427BE}"/>
              </a:ext>
            </a:extLst>
          </p:cNvPr>
          <p:cNvSpPr>
            <a:spLocks noGrp="1"/>
          </p:cNvSpPr>
          <p:nvPr>
            <p:ph type="title"/>
          </p:nvPr>
        </p:nvSpPr>
        <p:spPr/>
        <p:txBody>
          <a:bodyPr/>
          <a:lstStyle/>
          <a:p>
            <a:endParaRPr lang="en-SE"/>
          </a:p>
        </p:txBody>
      </p:sp>
    </p:spTree>
    <p:extLst>
      <p:ext uri="{BB962C8B-B14F-4D97-AF65-F5344CB8AC3E}">
        <p14:creationId xmlns:p14="http://schemas.microsoft.com/office/powerpoint/2010/main" val="18327586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0858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0A27C6F-F6CE-EA4A-9D52-BF967B1CA0ED}"/>
              </a:ext>
            </a:extLst>
          </p:cNvPr>
          <p:cNvSpPr>
            <a:spLocks noGrp="1"/>
          </p:cNvSpPr>
          <p:nvPr>
            <p:ph type="pic" sz="quarter" idx="13"/>
          </p:nvPr>
        </p:nvSpPr>
        <p:spPr/>
      </p:sp>
      <p:sp>
        <p:nvSpPr>
          <p:cNvPr id="3" name="Title 2">
            <a:extLst>
              <a:ext uri="{FF2B5EF4-FFF2-40B4-BE49-F238E27FC236}">
                <a16:creationId xmlns:a16="http://schemas.microsoft.com/office/drawing/2014/main" id="{745FC169-22DD-8C45-BCE8-4D3DFFBA085A}"/>
              </a:ext>
            </a:extLst>
          </p:cNvPr>
          <p:cNvSpPr>
            <a:spLocks noGrp="1"/>
          </p:cNvSpPr>
          <p:nvPr>
            <p:ph type="ctrTitle"/>
          </p:nvPr>
        </p:nvSpPr>
        <p:spPr/>
        <p:txBody>
          <a:bodyPr/>
          <a:lstStyle/>
          <a:p>
            <a:endParaRPr lang="en-SE"/>
          </a:p>
        </p:txBody>
      </p:sp>
    </p:spTree>
    <p:extLst>
      <p:ext uri="{BB962C8B-B14F-4D97-AF65-F5344CB8AC3E}">
        <p14:creationId xmlns:p14="http://schemas.microsoft.com/office/powerpoint/2010/main" val="1001664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18E3-B28C-AE4B-BB53-524DA5490D86}"/>
              </a:ext>
            </a:extLst>
          </p:cNvPr>
          <p:cNvSpPr>
            <a:spLocks noGrp="1"/>
          </p:cNvSpPr>
          <p:nvPr>
            <p:ph type="ctrTitle"/>
          </p:nvPr>
        </p:nvSpPr>
        <p:spPr/>
        <p:txBody>
          <a:bodyPr/>
          <a:lstStyle/>
          <a:p>
            <a:endParaRPr lang="en-SE"/>
          </a:p>
        </p:txBody>
      </p:sp>
      <p:sp>
        <p:nvSpPr>
          <p:cNvPr id="3" name="Picture Placeholder 2">
            <a:extLst>
              <a:ext uri="{FF2B5EF4-FFF2-40B4-BE49-F238E27FC236}">
                <a16:creationId xmlns:a16="http://schemas.microsoft.com/office/drawing/2014/main" id="{8405BFB3-7A65-C049-8193-B18EF08C6ED5}"/>
              </a:ext>
            </a:extLst>
          </p:cNvPr>
          <p:cNvSpPr>
            <a:spLocks noGrp="1"/>
          </p:cNvSpPr>
          <p:nvPr>
            <p:ph type="pic" sz="quarter" idx="11"/>
          </p:nvPr>
        </p:nvSpPr>
        <p:spPr/>
      </p:sp>
      <p:sp>
        <p:nvSpPr>
          <p:cNvPr id="4" name="Picture Placeholder 3">
            <a:extLst>
              <a:ext uri="{FF2B5EF4-FFF2-40B4-BE49-F238E27FC236}">
                <a16:creationId xmlns:a16="http://schemas.microsoft.com/office/drawing/2014/main" id="{EDA34646-F6C2-C640-84B2-DFBB13E52283}"/>
              </a:ext>
            </a:extLst>
          </p:cNvPr>
          <p:cNvSpPr>
            <a:spLocks noGrp="1"/>
          </p:cNvSpPr>
          <p:nvPr>
            <p:ph type="pic" sz="quarter" idx="12"/>
          </p:nvPr>
        </p:nvSpPr>
        <p:spPr/>
      </p:sp>
      <p:sp>
        <p:nvSpPr>
          <p:cNvPr id="5" name="Picture Placeholder 4">
            <a:extLst>
              <a:ext uri="{FF2B5EF4-FFF2-40B4-BE49-F238E27FC236}">
                <a16:creationId xmlns:a16="http://schemas.microsoft.com/office/drawing/2014/main" id="{BF70E438-B8BA-4C44-84F2-6C6F1FF5BF50}"/>
              </a:ext>
            </a:extLst>
          </p:cNvPr>
          <p:cNvSpPr>
            <a:spLocks noGrp="1"/>
          </p:cNvSpPr>
          <p:nvPr>
            <p:ph type="pic" sz="quarter" idx="13"/>
          </p:nvPr>
        </p:nvSpPr>
        <p:spPr/>
      </p:sp>
      <p:sp>
        <p:nvSpPr>
          <p:cNvPr id="6" name="Picture Placeholder 5">
            <a:extLst>
              <a:ext uri="{FF2B5EF4-FFF2-40B4-BE49-F238E27FC236}">
                <a16:creationId xmlns:a16="http://schemas.microsoft.com/office/drawing/2014/main" id="{E673E7E6-C1A7-9A45-AB04-02FA781D8E32}"/>
              </a:ext>
            </a:extLst>
          </p:cNvPr>
          <p:cNvSpPr>
            <a:spLocks noGrp="1"/>
          </p:cNvSpPr>
          <p:nvPr>
            <p:ph type="pic" sz="quarter" idx="14"/>
          </p:nvPr>
        </p:nvSpPr>
        <p:spPr/>
      </p:sp>
    </p:spTree>
    <p:extLst>
      <p:ext uri="{BB962C8B-B14F-4D97-AF65-F5344CB8AC3E}">
        <p14:creationId xmlns:p14="http://schemas.microsoft.com/office/powerpoint/2010/main" val="28476040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AA5FD3-ACEC-374E-9AAA-5B8D7C6A2D71}"/>
              </a:ext>
            </a:extLst>
          </p:cNvPr>
          <p:cNvSpPr>
            <a:spLocks noGrp="1"/>
          </p:cNvSpPr>
          <p:nvPr>
            <p:ph type="ctrTitle"/>
          </p:nvPr>
        </p:nvSpPr>
        <p:spPr/>
        <p:txBody>
          <a:bodyPr/>
          <a:lstStyle/>
          <a:p>
            <a:endParaRPr lang="en-SE"/>
          </a:p>
        </p:txBody>
      </p:sp>
      <p:sp>
        <p:nvSpPr>
          <p:cNvPr id="8" name="Picture Placeholder 7">
            <a:extLst>
              <a:ext uri="{FF2B5EF4-FFF2-40B4-BE49-F238E27FC236}">
                <a16:creationId xmlns:a16="http://schemas.microsoft.com/office/drawing/2014/main" id="{5B5BE27F-8FBF-CC40-B785-C56F55FCDDE9}"/>
              </a:ext>
            </a:extLst>
          </p:cNvPr>
          <p:cNvSpPr>
            <a:spLocks noGrp="1"/>
          </p:cNvSpPr>
          <p:nvPr>
            <p:ph type="pic" sz="quarter" idx="11"/>
          </p:nvPr>
        </p:nvSpPr>
        <p:spPr/>
      </p:sp>
      <p:sp>
        <p:nvSpPr>
          <p:cNvPr id="9" name="Picture Placeholder 8">
            <a:extLst>
              <a:ext uri="{FF2B5EF4-FFF2-40B4-BE49-F238E27FC236}">
                <a16:creationId xmlns:a16="http://schemas.microsoft.com/office/drawing/2014/main" id="{635089C3-958E-5845-B150-EFB1630A00C1}"/>
              </a:ext>
            </a:extLst>
          </p:cNvPr>
          <p:cNvSpPr>
            <a:spLocks noGrp="1"/>
          </p:cNvSpPr>
          <p:nvPr>
            <p:ph type="pic" sz="quarter" idx="12"/>
          </p:nvPr>
        </p:nvSpPr>
        <p:spPr/>
      </p:sp>
      <p:sp>
        <p:nvSpPr>
          <p:cNvPr id="10" name="Picture Placeholder 9">
            <a:extLst>
              <a:ext uri="{FF2B5EF4-FFF2-40B4-BE49-F238E27FC236}">
                <a16:creationId xmlns:a16="http://schemas.microsoft.com/office/drawing/2014/main" id="{7C55E78E-5E7C-F248-B8CE-398A608457EE}"/>
              </a:ext>
            </a:extLst>
          </p:cNvPr>
          <p:cNvSpPr>
            <a:spLocks noGrp="1"/>
          </p:cNvSpPr>
          <p:nvPr>
            <p:ph type="pic" sz="quarter" idx="13"/>
          </p:nvPr>
        </p:nvSpPr>
        <p:spPr/>
      </p:sp>
      <p:sp>
        <p:nvSpPr>
          <p:cNvPr id="11" name="Picture Placeholder 10">
            <a:extLst>
              <a:ext uri="{FF2B5EF4-FFF2-40B4-BE49-F238E27FC236}">
                <a16:creationId xmlns:a16="http://schemas.microsoft.com/office/drawing/2014/main" id="{0E7100D4-1C40-9940-9BFC-963AE4AEDD8D}"/>
              </a:ext>
            </a:extLst>
          </p:cNvPr>
          <p:cNvSpPr>
            <a:spLocks noGrp="1"/>
          </p:cNvSpPr>
          <p:nvPr>
            <p:ph type="pic" sz="quarter" idx="14"/>
          </p:nvPr>
        </p:nvSpPr>
        <p:spPr/>
      </p:sp>
    </p:spTree>
    <p:extLst>
      <p:ext uri="{BB962C8B-B14F-4D97-AF65-F5344CB8AC3E}">
        <p14:creationId xmlns:p14="http://schemas.microsoft.com/office/powerpoint/2010/main" val="3485642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A11A7369-6604-0A40-A32F-E2E082A61C64}"/>
              </a:ext>
            </a:extLst>
          </p:cNvPr>
          <p:cNvSpPr/>
          <p:nvPr/>
        </p:nvSpPr>
        <p:spPr>
          <a:xfrm>
            <a:off x="6096000" y="1"/>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14E71-E4C4-DF47-A6F6-1F25E664B756}"/>
              </a:ext>
            </a:extLst>
          </p:cNvPr>
          <p:cNvSpPr>
            <a:spLocks noGrp="1"/>
          </p:cNvSpPr>
          <p:nvPr>
            <p:ph type="title"/>
          </p:nvPr>
        </p:nvSpPr>
        <p:spPr>
          <a:xfrm>
            <a:off x="598487" y="809848"/>
            <a:ext cx="5020774" cy="813097"/>
          </a:xfrm>
        </p:spPr>
        <p:txBody>
          <a:bodyPr/>
          <a:lstStyle/>
          <a:p>
            <a:r>
              <a:rPr lang="en-SE"/>
              <a:t>Vad står i Klimatkontrakt 2030? </a:t>
            </a:r>
          </a:p>
        </p:txBody>
      </p:sp>
      <p:sp>
        <p:nvSpPr>
          <p:cNvPr id="3" name="Content Placeholder 2">
            <a:extLst>
              <a:ext uri="{FF2B5EF4-FFF2-40B4-BE49-F238E27FC236}">
                <a16:creationId xmlns:a16="http://schemas.microsoft.com/office/drawing/2014/main" id="{47E69E83-E43F-9640-B3BB-348CACCC9D27}"/>
              </a:ext>
            </a:extLst>
          </p:cNvPr>
          <p:cNvSpPr>
            <a:spLocks noGrp="1"/>
          </p:cNvSpPr>
          <p:nvPr>
            <p:ph sz="half" idx="1"/>
          </p:nvPr>
        </p:nvSpPr>
        <p:spPr>
          <a:xfrm>
            <a:off x="636936" y="2029680"/>
            <a:ext cx="5213258" cy="4207608"/>
          </a:xfrm>
        </p:spPr>
        <p:txBody>
          <a:bodyPr/>
          <a:lstStyle/>
          <a:p>
            <a:pPr marL="0" indent="0">
              <a:spcBef>
                <a:spcPts val="0"/>
              </a:spcBef>
              <a:buNone/>
            </a:pPr>
            <a:r>
              <a:rPr lang="en-SE" sz="2000" b="1"/>
              <a:t>Städerna åtar sig att </a:t>
            </a:r>
            <a:r>
              <a:rPr lang="en-SE" sz="2000"/>
              <a:t>– utifrån lokala förutsättningar –</a:t>
            </a:r>
            <a:r>
              <a:rPr lang="sv-SE" sz="2000" dirty="0"/>
              <a:t> </a:t>
            </a:r>
            <a:r>
              <a:rPr lang="en-SE" sz="2000"/>
              <a:t>samverka med många och arbeta på nya sätt för att minska klimatutsläppen och arbeta för ett hållbart samhälle</a:t>
            </a:r>
          </a:p>
          <a:p>
            <a:pPr marL="0" indent="0">
              <a:spcBef>
                <a:spcPts val="0"/>
              </a:spcBef>
              <a:buNone/>
            </a:pPr>
            <a:r>
              <a:rPr lang="en-SE" sz="2000"/>
              <a:t> </a:t>
            </a:r>
          </a:p>
          <a:p>
            <a:pPr marL="0" indent="0">
              <a:spcBef>
                <a:spcPts val="0"/>
              </a:spcBef>
              <a:buNone/>
            </a:pPr>
            <a:r>
              <a:rPr lang="en-SE" sz="2000" b="1"/>
              <a:t>Myndigheterna åtar sig att </a:t>
            </a:r>
            <a:r>
              <a:rPr lang="en-SE" sz="2000"/>
              <a:t>underlätta städernas omställning genom att samordna den nationella nivån, till exempel när det gäller finansiering och översyn av lagar och regler</a:t>
            </a:r>
          </a:p>
          <a:p>
            <a:pPr marL="0" indent="0">
              <a:spcBef>
                <a:spcPts val="0"/>
              </a:spcBef>
              <a:buNone/>
            </a:pPr>
            <a:r>
              <a:rPr lang="en-SE" sz="2000"/>
              <a:t> </a:t>
            </a:r>
          </a:p>
          <a:p>
            <a:pPr marL="0" indent="0">
              <a:spcBef>
                <a:spcPts val="0"/>
              </a:spcBef>
              <a:buNone/>
            </a:pPr>
            <a:r>
              <a:rPr lang="en-SE" sz="2000" b="1"/>
              <a:t>Viable Cities åtar sig att </a:t>
            </a:r>
            <a:r>
              <a:rPr lang="en-SE" sz="2000"/>
              <a:t>långsiktigt stödja och samordna utveckling, revidering och analys av arbetet med Klimatkontrakt 2030</a:t>
            </a:r>
          </a:p>
          <a:p>
            <a:pPr marL="0" indent="0">
              <a:spcBef>
                <a:spcPts val="0"/>
              </a:spcBef>
              <a:buNone/>
            </a:pPr>
            <a:endParaRPr lang="en-SE" sz="1600"/>
          </a:p>
        </p:txBody>
      </p:sp>
      <p:pic>
        <p:nvPicPr>
          <p:cNvPr id="15" name="Platshållare för bild 14">
            <a:extLst>
              <a:ext uri="{FF2B5EF4-FFF2-40B4-BE49-F238E27FC236}">
                <a16:creationId xmlns:a16="http://schemas.microsoft.com/office/drawing/2014/main" id="{3DF415D5-D018-4241-A7DF-4A446328982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20833" t="-3333" r="27315" b="3333"/>
          <a:stretch/>
        </p:blipFill>
        <p:spPr>
          <a:xfrm>
            <a:off x="6096000" y="0"/>
            <a:ext cx="6096000" cy="6858000"/>
          </a:xfrm>
        </p:spPr>
      </p:pic>
    </p:spTree>
    <p:extLst>
      <p:ext uri="{BB962C8B-B14F-4D97-AF65-F5344CB8AC3E}">
        <p14:creationId xmlns:p14="http://schemas.microsoft.com/office/powerpoint/2010/main" val="8960218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BD5411-0B52-AF49-9C99-647DA1D47D65}"/>
              </a:ext>
            </a:extLst>
          </p:cNvPr>
          <p:cNvSpPr>
            <a:spLocks noGrp="1"/>
          </p:cNvSpPr>
          <p:nvPr>
            <p:ph type="ctrTitle"/>
          </p:nvPr>
        </p:nvSpPr>
        <p:spPr/>
        <p:txBody>
          <a:bodyPr/>
          <a:lstStyle/>
          <a:p>
            <a:endParaRPr lang="en-SE"/>
          </a:p>
        </p:txBody>
      </p:sp>
    </p:spTree>
    <p:extLst>
      <p:ext uri="{BB962C8B-B14F-4D97-AF65-F5344CB8AC3E}">
        <p14:creationId xmlns:p14="http://schemas.microsoft.com/office/powerpoint/2010/main" val="1728952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E213-900E-2C47-99CD-0BC0A694FD50}"/>
              </a:ext>
            </a:extLst>
          </p:cNvPr>
          <p:cNvSpPr>
            <a:spLocks noGrp="1"/>
          </p:cNvSpPr>
          <p:nvPr>
            <p:ph type="title"/>
          </p:nvPr>
        </p:nvSpPr>
        <p:spPr/>
        <p:txBody>
          <a:bodyPr/>
          <a:lstStyle/>
          <a:p>
            <a:r>
              <a:rPr lang="en-SE"/>
              <a:t>Städernas åtaganden </a:t>
            </a:r>
            <a:br>
              <a:rPr lang="en-SE"/>
            </a:br>
            <a:r>
              <a:rPr lang="en-SE"/>
              <a:t>i klimatkontraktet </a:t>
            </a:r>
          </a:p>
        </p:txBody>
      </p:sp>
      <p:sp>
        <p:nvSpPr>
          <p:cNvPr id="3" name="Content Placeholder 2">
            <a:extLst>
              <a:ext uri="{FF2B5EF4-FFF2-40B4-BE49-F238E27FC236}">
                <a16:creationId xmlns:a16="http://schemas.microsoft.com/office/drawing/2014/main" id="{DC1C94E9-9210-7C41-9FE5-DE35D9584AE3}"/>
              </a:ext>
            </a:extLst>
          </p:cNvPr>
          <p:cNvSpPr>
            <a:spLocks noGrp="1"/>
          </p:cNvSpPr>
          <p:nvPr>
            <p:ph sz="half" idx="1"/>
          </p:nvPr>
        </p:nvSpPr>
        <p:spPr/>
        <p:txBody>
          <a:bodyPr/>
          <a:lstStyle/>
          <a:p>
            <a:pPr marL="0" indent="0">
              <a:buNone/>
            </a:pPr>
            <a:r>
              <a:rPr lang="en-SE" sz="2000" b="1">
                <a:solidFill>
                  <a:schemeClr val="accent1"/>
                </a:solidFill>
              </a:rPr>
              <a:t>Nio städer har hittills signerat Klimatkontrakt 2030. I sina respektive kontrakt åtar de sig att:</a:t>
            </a:r>
          </a:p>
          <a:p>
            <a:pPr lvl="0"/>
            <a:r>
              <a:rPr lang="en-SE" sz="2000"/>
              <a:t>Drastiskt minska klimatutsläppen</a:t>
            </a:r>
          </a:p>
          <a:p>
            <a:pPr lvl="0"/>
            <a:r>
              <a:rPr lang="en-SE" sz="2000"/>
              <a:t>Öka den sociala och ekonomiska hållbarheten</a:t>
            </a:r>
          </a:p>
          <a:p>
            <a:pPr lvl="0"/>
            <a:r>
              <a:rPr lang="en-SE" sz="2000"/>
              <a:t>Stärka stadens förmåga att samarbeta på nya, effektiva sätt</a:t>
            </a:r>
          </a:p>
          <a:p>
            <a:endParaRPr lang="sv-SE" sz="1800" dirty="0"/>
          </a:p>
          <a:p>
            <a:pPr marL="0" indent="0">
              <a:buNone/>
            </a:pPr>
            <a:r>
              <a:rPr lang="sv-SE" sz="2000" dirty="0"/>
              <a:t>2022 kommer </a:t>
            </a:r>
            <a:r>
              <a:rPr lang="sv-SE" sz="2000" b="1" dirty="0"/>
              <a:t>23 städer </a:t>
            </a:r>
            <a:r>
              <a:rPr lang="sv-SE" sz="2000" dirty="0"/>
              <a:t>att signera kontraktet</a:t>
            </a:r>
            <a:endParaRPr lang="en-SE" sz="2000"/>
          </a:p>
        </p:txBody>
      </p:sp>
      <p:pic>
        <p:nvPicPr>
          <p:cNvPr id="7" name="Picture Placeholder 6">
            <a:extLst>
              <a:ext uri="{FF2B5EF4-FFF2-40B4-BE49-F238E27FC236}">
                <a16:creationId xmlns:a16="http://schemas.microsoft.com/office/drawing/2014/main" id="{8BFF261C-5738-D346-B00F-F51BC9EAA0E9}"/>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solidFill>
            <a:schemeClr val="bg2">
              <a:lumMod val="75000"/>
            </a:schemeClr>
          </a:solidFill>
        </p:spPr>
      </p:pic>
    </p:spTree>
    <p:extLst>
      <p:ext uri="{BB962C8B-B14F-4D97-AF65-F5344CB8AC3E}">
        <p14:creationId xmlns:p14="http://schemas.microsoft.com/office/powerpoint/2010/main" val="674065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E213-900E-2C47-99CD-0BC0A694FD50}"/>
              </a:ext>
            </a:extLst>
          </p:cNvPr>
          <p:cNvSpPr>
            <a:spLocks noGrp="1"/>
          </p:cNvSpPr>
          <p:nvPr>
            <p:ph type="title"/>
          </p:nvPr>
        </p:nvSpPr>
        <p:spPr/>
        <p:txBody>
          <a:bodyPr/>
          <a:lstStyle/>
          <a:p>
            <a:r>
              <a:rPr lang="en-SE"/>
              <a:t>Myndigheternas åtaganden </a:t>
            </a:r>
          </a:p>
        </p:txBody>
      </p:sp>
      <p:sp>
        <p:nvSpPr>
          <p:cNvPr id="3" name="Content Placeholder 2">
            <a:extLst>
              <a:ext uri="{FF2B5EF4-FFF2-40B4-BE49-F238E27FC236}">
                <a16:creationId xmlns:a16="http://schemas.microsoft.com/office/drawing/2014/main" id="{DC1C94E9-9210-7C41-9FE5-DE35D9584AE3}"/>
              </a:ext>
            </a:extLst>
          </p:cNvPr>
          <p:cNvSpPr>
            <a:spLocks noGrp="1"/>
          </p:cNvSpPr>
          <p:nvPr>
            <p:ph sz="half" idx="1"/>
          </p:nvPr>
        </p:nvSpPr>
        <p:spPr>
          <a:xfrm>
            <a:off x="636936" y="2029680"/>
            <a:ext cx="5199660" cy="4207608"/>
          </a:xfrm>
        </p:spPr>
        <p:txBody>
          <a:bodyPr/>
          <a:lstStyle/>
          <a:p>
            <a:pPr marL="0" indent="0">
              <a:buNone/>
            </a:pPr>
            <a:r>
              <a:rPr lang="en-SE" sz="2000"/>
              <a:t>Fyra myndigheter har signerat Klimatkontrakt 2030: Energimyndigheten, Vinnova, Formas och Tillväxtverket</a:t>
            </a:r>
            <a:r>
              <a:rPr lang="sv-SE" sz="2000" dirty="0"/>
              <a:t>.</a:t>
            </a:r>
            <a:endParaRPr lang="en-SE" sz="2000"/>
          </a:p>
          <a:p>
            <a:pPr marL="0" indent="0">
              <a:buNone/>
            </a:pPr>
            <a:r>
              <a:rPr lang="en-SE" sz="2000" b="1">
                <a:solidFill>
                  <a:schemeClr val="accent1"/>
                </a:solidFill>
              </a:rPr>
              <a:t>De har åtagit sig att:</a:t>
            </a:r>
          </a:p>
          <a:p>
            <a:pPr lvl="0"/>
            <a:r>
              <a:rPr lang="en-SE" sz="2000"/>
              <a:t>Se över lagar och regler för att underlätta för kommunerna att gå före i klimatomställningen</a:t>
            </a:r>
          </a:p>
          <a:p>
            <a:pPr lvl="0"/>
            <a:r>
              <a:rPr lang="en-SE" sz="2000"/>
              <a:t>Skapa en nationell plattform som underlättar för kommuner att finansiera insatser och investera i klimatomställning</a:t>
            </a:r>
            <a:r>
              <a:rPr lang="sv-SE" sz="2000" dirty="0"/>
              <a:t>en</a:t>
            </a:r>
            <a:endParaRPr lang="en-SE" sz="2000"/>
          </a:p>
          <a:p>
            <a:endParaRPr lang="en-SE" sz="1800"/>
          </a:p>
        </p:txBody>
      </p:sp>
      <p:pic>
        <p:nvPicPr>
          <p:cNvPr id="7" name="Picture Placeholder 6">
            <a:extLst>
              <a:ext uri="{FF2B5EF4-FFF2-40B4-BE49-F238E27FC236}">
                <a16:creationId xmlns:a16="http://schemas.microsoft.com/office/drawing/2014/main" id="{28486848-66AD-5045-AACD-85D29031F1E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solidFill>
            <a:schemeClr val="bg2">
              <a:lumMod val="75000"/>
            </a:schemeClr>
          </a:solidFill>
        </p:spPr>
      </p:pic>
    </p:spTree>
    <p:extLst>
      <p:ext uri="{BB962C8B-B14F-4D97-AF65-F5344CB8AC3E}">
        <p14:creationId xmlns:p14="http://schemas.microsoft.com/office/powerpoint/2010/main" val="4112443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E213-900E-2C47-99CD-0BC0A694FD50}"/>
              </a:ext>
            </a:extLst>
          </p:cNvPr>
          <p:cNvSpPr>
            <a:spLocks noGrp="1"/>
          </p:cNvSpPr>
          <p:nvPr>
            <p:ph type="title"/>
          </p:nvPr>
        </p:nvSpPr>
        <p:spPr/>
        <p:txBody>
          <a:bodyPr/>
          <a:lstStyle/>
          <a:p>
            <a:r>
              <a:rPr lang="en-SE"/>
              <a:t>Viable Cities åtaganden </a:t>
            </a:r>
          </a:p>
        </p:txBody>
      </p:sp>
      <p:sp>
        <p:nvSpPr>
          <p:cNvPr id="3" name="Content Placeholder 2">
            <a:extLst>
              <a:ext uri="{FF2B5EF4-FFF2-40B4-BE49-F238E27FC236}">
                <a16:creationId xmlns:a16="http://schemas.microsoft.com/office/drawing/2014/main" id="{DC1C94E9-9210-7C41-9FE5-DE35D9584AE3}"/>
              </a:ext>
            </a:extLst>
          </p:cNvPr>
          <p:cNvSpPr>
            <a:spLocks noGrp="1"/>
          </p:cNvSpPr>
          <p:nvPr>
            <p:ph sz="half" idx="1"/>
          </p:nvPr>
        </p:nvSpPr>
        <p:spPr>
          <a:xfrm>
            <a:off x="636936" y="2029680"/>
            <a:ext cx="5199660" cy="4207608"/>
          </a:xfrm>
        </p:spPr>
        <p:txBody>
          <a:bodyPr/>
          <a:lstStyle/>
          <a:p>
            <a:pPr marL="0" indent="0">
              <a:buNone/>
            </a:pPr>
            <a:r>
              <a:rPr lang="en-SE" sz="2000" b="1">
                <a:solidFill>
                  <a:schemeClr val="accent1"/>
                </a:solidFill>
              </a:rPr>
              <a:t>Det strategiska innovationsprogrammet åtar sig att:</a:t>
            </a:r>
          </a:p>
          <a:p>
            <a:pPr lvl="0"/>
            <a:r>
              <a:rPr lang="en-SE" sz="2000"/>
              <a:t>Underlätta lärande mellan städerna</a:t>
            </a:r>
          </a:p>
          <a:p>
            <a:pPr lvl="0"/>
            <a:r>
              <a:rPr lang="en-SE" sz="2000"/>
              <a:t>Stötta processerna för förändringar av regler </a:t>
            </a:r>
            <a:br>
              <a:rPr lang="en-SE" sz="2000"/>
            </a:br>
            <a:r>
              <a:rPr lang="en-SE" sz="2000"/>
              <a:t>och policy</a:t>
            </a:r>
          </a:p>
          <a:p>
            <a:pPr lvl="0"/>
            <a:r>
              <a:rPr lang="en-SE" sz="2000"/>
              <a:t>Underlätta långsiktigt och systematiskt innovationsarbete</a:t>
            </a:r>
          </a:p>
          <a:p>
            <a:pPr lvl="0"/>
            <a:r>
              <a:rPr lang="en-SE" sz="2000"/>
              <a:t>Samordna möjligheter till finansiering</a:t>
            </a:r>
          </a:p>
          <a:p>
            <a:pPr lvl="0"/>
            <a:r>
              <a:rPr lang="en-SE" sz="2000"/>
              <a:t>Stödja städernas eventuella ansökningar till </a:t>
            </a:r>
            <a:br>
              <a:rPr lang="en-SE" sz="2000"/>
            </a:br>
            <a:r>
              <a:rPr lang="en-SE" sz="2000"/>
              <a:t>EU-utlysningar</a:t>
            </a:r>
          </a:p>
          <a:p>
            <a:endParaRPr lang="en-SE" sz="1800"/>
          </a:p>
        </p:txBody>
      </p:sp>
      <p:pic>
        <p:nvPicPr>
          <p:cNvPr id="7" name="Picture Placeholder 6">
            <a:extLst>
              <a:ext uri="{FF2B5EF4-FFF2-40B4-BE49-F238E27FC236}">
                <a16:creationId xmlns:a16="http://schemas.microsoft.com/office/drawing/2014/main" id="{4CF97FBA-2651-994A-8644-14719E1C64C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6096000" y="0"/>
            <a:ext cx="6096000" cy="6858000"/>
          </a:xfrm>
          <a:solidFill>
            <a:schemeClr val="bg2">
              <a:lumMod val="75000"/>
            </a:schemeClr>
          </a:solidFill>
        </p:spPr>
      </p:pic>
    </p:spTree>
    <p:extLst>
      <p:ext uri="{BB962C8B-B14F-4D97-AF65-F5344CB8AC3E}">
        <p14:creationId xmlns:p14="http://schemas.microsoft.com/office/powerpoint/2010/main" val="2394782077"/>
      </p:ext>
    </p:extLst>
  </p:cSld>
  <p:clrMapOvr>
    <a:masterClrMapping/>
  </p:clrMapOvr>
</p:sld>
</file>

<file path=ppt/theme/theme1.xml><?xml version="1.0" encoding="utf-8"?>
<a:theme xmlns:a="http://schemas.openxmlformats.org/drawingml/2006/main" name="Office Theme">
  <a:themeElements>
    <a:clrScheme name="ViableCitiesKTH">
      <a:dk1>
        <a:srgbClr val="000000"/>
      </a:dk1>
      <a:lt1>
        <a:srgbClr val="FFFFFF"/>
      </a:lt1>
      <a:dk2>
        <a:srgbClr val="44546A"/>
      </a:dk2>
      <a:lt2>
        <a:srgbClr val="E7E6E6"/>
      </a:lt2>
      <a:accent1>
        <a:srgbClr val="00A87E"/>
      </a:accent1>
      <a:accent2>
        <a:srgbClr val="0075C9"/>
      </a:accent2>
      <a:accent3>
        <a:srgbClr val="A34DC3"/>
      </a:accent3>
      <a:accent4>
        <a:srgbClr val="F04D98"/>
      </a:accent4>
      <a:accent5>
        <a:srgbClr val="FFA02F"/>
      </a:accent5>
      <a:accent6>
        <a:srgbClr val="98E0CE"/>
      </a:accent6>
      <a:hlink>
        <a:srgbClr val="00A87E"/>
      </a:hlink>
      <a:folHlink>
        <a:srgbClr val="0075C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4371</TotalTime>
  <Words>3275</Words>
  <Application>Microsoft Macintosh PowerPoint</Application>
  <PresentationFormat>Bredbild</PresentationFormat>
  <Paragraphs>348</Paragraphs>
  <Slides>60</Slides>
  <Notes>20</Notes>
  <HiddenSlides>42</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60</vt:i4>
      </vt:variant>
    </vt:vector>
  </HeadingPairs>
  <TitlesOfParts>
    <vt:vector size="64" baseType="lpstr">
      <vt:lpstr>Arial</vt:lpstr>
      <vt:lpstr>Calibri</vt:lpstr>
      <vt:lpstr>Open Sans</vt:lpstr>
      <vt:lpstr>Office Theme</vt:lpstr>
      <vt:lpstr>Viable Cities Klimatkontrakt 2030</vt:lpstr>
      <vt:lpstr>Vad är Viable Cities?</vt:lpstr>
      <vt:lpstr>Missionen</vt:lpstr>
      <vt:lpstr>Klimatneutrala städer 2030 </vt:lpstr>
      <vt:lpstr>PowerPoint-presentation</vt:lpstr>
      <vt:lpstr>Vad står i Klimatkontrakt 2030? </vt:lpstr>
      <vt:lpstr>Städernas åtaganden  i klimatkontraktet </vt:lpstr>
      <vt:lpstr>Myndigheternas åtaganden </vt:lpstr>
      <vt:lpstr>Viable Cities åtaganden </vt:lpstr>
      <vt:lpstr>Utveckling av Klimatkontrakt 2030</vt:lpstr>
      <vt:lpstr>Klimatsmart  mobilitet 2030 </vt:lpstr>
      <vt:lpstr>Klimatkontrakt 2030  – vassare varje år </vt:lpstr>
      <vt:lpstr>PowerPoint-presentation</vt:lpstr>
      <vt:lpstr>PowerPoint-presentation</vt:lpstr>
      <vt:lpstr>Från Sverige till EU</vt:lpstr>
      <vt:lpstr>Viable Cities och Net Zero Cities</vt:lpstr>
      <vt:lpstr>Klimatomställning i städer globalt </vt:lpstr>
      <vt:lpstr>PowerPoint-presentation</vt:lpstr>
      <vt:lpstr>Klimatomställningens vinster </vt:lpstr>
      <vt:lpstr>Varför städer?</vt:lpstr>
      <vt:lpstr>Transformativ systemförändring  – som ett isberg </vt:lpstr>
      <vt:lpstr>En portfölj av insatser med missionen i sikte </vt:lpstr>
      <vt:lpstr>PowerPoint-presentation</vt:lpstr>
      <vt:lpstr>Klimatneutrala städer 2030 </vt:lpstr>
      <vt:lpstr>Transition Lab – den strategiska ryggraden </vt:lpstr>
      <vt:lpstr>PowerPoint-presentation</vt:lpstr>
      <vt:lpstr>Goda exempel  från städerna</vt:lpstr>
      <vt:lpstr>Växjö</vt:lpstr>
      <vt:lpstr>Huvudprocesser </vt:lpstr>
      <vt:lpstr>Så mycket måste utsläppen minska </vt:lpstr>
      <vt:lpstr>Internationella samarbeten </vt:lpstr>
      <vt:lpstr>Storytelling – ett verktyg för klimatomställningen </vt:lpstr>
      <vt:lpstr>Extras</vt:lpstr>
      <vt:lpstr>PowerPoint-presentation</vt:lpstr>
      <vt:lpstr>PowerPoint-presentation</vt:lpstr>
      <vt:lpstr>PowerPoint-presentation</vt:lpstr>
      <vt:lpstr>PowerPoint-presentation</vt:lpstr>
      <vt:lpstr>Tomma mall-slajds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hello@paulie.se</dc:creator>
  <cp:keywords/>
  <dc:description/>
  <cp:lastModifiedBy>anna-lena.ekenryd@viablecities.se</cp:lastModifiedBy>
  <cp:revision>15</cp:revision>
  <dcterms:created xsi:type="dcterms:W3CDTF">2021-06-23T07:03:18Z</dcterms:created>
  <dcterms:modified xsi:type="dcterms:W3CDTF">2021-10-12T10:11:18Z</dcterms:modified>
  <cp:category/>
</cp:coreProperties>
</file>